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6C_71D7AC7A.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9" r:id="rId5"/>
  </p:sldMasterIdLst>
  <p:notesMasterIdLst>
    <p:notesMasterId r:id="rId33"/>
  </p:notesMasterIdLst>
  <p:handoutMasterIdLst>
    <p:handoutMasterId r:id="rId34"/>
  </p:handoutMasterIdLst>
  <p:sldIdLst>
    <p:sldId id="256" r:id="rId6"/>
    <p:sldId id="287" r:id="rId7"/>
    <p:sldId id="348" r:id="rId8"/>
    <p:sldId id="260" r:id="rId9"/>
    <p:sldId id="286" r:id="rId10"/>
    <p:sldId id="275" r:id="rId11"/>
    <p:sldId id="354" r:id="rId12"/>
    <p:sldId id="273" r:id="rId13"/>
    <p:sldId id="363" r:id="rId14"/>
    <p:sldId id="356" r:id="rId15"/>
    <p:sldId id="357" r:id="rId16"/>
    <p:sldId id="358" r:id="rId17"/>
    <p:sldId id="353" r:id="rId18"/>
    <p:sldId id="361" r:id="rId19"/>
    <p:sldId id="362" r:id="rId20"/>
    <p:sldId id="364" r:id="rId21"/>
    <p:sldId id="365" r:id="rId22"/>
    <p:sldId id="366" r:id="rId23"/>
    <p:sldId id="367" r:id="rId24"/>
    <p:sldId id="371" r:id="rId25"/>
    <p:sldId id="370" r:id="rId26"/>
    <p:sldId id="375" r:id="rId27"/>
    <p:sldId id="347" r:id="rId28"/>
    <p:sldId id="373" r:id="rId29"/>
    <p:sldId id="374" r:id="rId30"/>
    <p:sldId id="378" r:id="rId31"/>
    <p:sldId id="37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0A4B1D-CF7C-BC98-491C-E1E2C7A77CF7}" name="Shannon Pasco" initials="SP" userId="S::shannon.pasco@graybox.co::204cb7c5-edba-45b6-aece-4a2edcdca3da" providerId="AD"/>
  <p188:author id="{0F8E9EAE-0183-9500-9A8C-566E96C8FC72}" name="Chris Gray" initials="CG" userId="S::chris.gray@gobrandwoven.com::678c3f6a-8a3c-4312-9915-80e9a0e6297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35B"/>
    <a:srgbClr val="157458"/>
    <a:srgbClr val="E1C010"/>
    <a:srgbClr val="B3ACA9"/>
    <a:srgbClr val="D54223"/>
    <a:srgbClr val="F15A29"/>
    <a:srgbClr val="F1D337"/>
    <a:srgbClr val="0F5A75"/>
    <a:srgbClr val="378C73"/>
    <a:srgbClr val="FF86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930706-B639-4BF8-8CC3-FEC09F8E9A87}" v="2794" dt="2024-12-05T16:12:09.697"/>
    <p1510:client id="{4E125181-0447-6DFD-877F-2631D9677C18}" v="124" dt="2024-12-05T16:30:22.945"/>
    <p1510:client id="{E669631C-4B9D-4DC4-2259-F655D1C5CBC1}" v="298" dt="2024-12-05T16:13:54.414"/>
  </p1510:revLst>
</p1510:revInfo>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omments/modernComment_16C_71D7AC7A.xml><?xml version="1.0" encoding="utf-8"?>
<p188:cmLst xmlns:a="http://schemas.openxmlformats.org/drawingml/2006/main" xmlns:r="http://schemas.openxmlformats.org/officeDocument/2006/relationships" xmlns:p188="http://schemas.microsoft.com/office/powerpoint/2018/8/main">
  <p188:cm id="{3D8456B6-52AF-46D0-B1C6-3BFBE462F441}" authorId="{0F8E9EAE-0183-9500-9A8C-566E96C8FC72}" status="resolved" created="2024-12-05T04:34:10.083" complete="100000">
    <pc:sldMkLst xmlns:pc="http://schemas.microsoft.com/office/powerpoint/2013/main/command">
      <pc:docMk/>
      <pc:sldMk cId="1909959802" sldId="364"/>
    </pc:sldMkLst>
    <p188:txBody>
      <a:bodyPr/>
      <a:lstStyle/>
      <a:p>
        <a:r>
          <a:rPr lang="en-US"/>
          <a:t>Need to get rid of white space at bottom of image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841945F-23AD-3846-01BF-07ECAA8D93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3DEA7CC-29AC-BA03-5AB6-A78CCEB885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E2CB36-6ECA-BE4C-845C-E93A806B4A11}" type="datetimeFigureOut">
              <a:rPr lang="en-US" smtClean="0"/>
              <a:t>12/5/2024</a:t>
            </a:fld>
            <a:endParaRPr lang="en-US"/>
          </a:p>
        </p:txBody>
      </p:sp>
      <p:sp>
        <p:nvSpPr>
          <p:cNvPr id="4" name="Footer Placeholder 3">
            <a:extLst>
              <a:ext uri="{FF2B5EF4-FFF2-40B4-BE49-F238E27FC236}">
                <a16:creationId xmlns:a16="http://schemas.microsoft.com/office/drawing/2014/main" id="{1C6D7964-687B-5E49-F41A-EEE3B1A1832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4201632-0F9E-F1B7-3E5B-78C6C364EB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0CAB0B9-3673-BC46-BA70-EB3EC77E03E9}" type="slidenum">
              <a:rPr lang="en-US" smtClean="0"/>
              <a:t>‹#›</a:t>
            </a:fld>
            <a:endParaRPr lang="en-US"/>
          </a:p>
        </p:txBody>
      </p:sp>
    </p:spTree>
    <p:extLst>
      <p:ext uri="{BB962C8B-B14F-4D97-AF65-F5344CB8AC3E}">
        <p14:creationId xmlns:p14="http://schemas.microsoft.com/office/powerpoint/2010/main" val="93277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leo" pitchFamily="2" charset="77"/>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leo" pitchFamily="2" charset="77"/>
              </a:defRPr>
            </a:lvl1pPr>
          </a:lstStyle>
          <a:p>
            <a:fld id="{44107CC5-144C-6C4D-9974-909AA23DE097}" type="datetimeFigureOut">
              <a:rPr lang="en-US" smtClean="0"/>
              <a:pPr/>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leo" pitchFamily="2" charset="77"/>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leo" pitchFamily="2" charset="77"/>
              </a:defRPr>
            </a:lvl1pPr>
          </a:lstStyle>
          <a:p>
            <a:fld id="{577AFC81-A571-B443-887D-5D2799666EED}" type="slidenum">
              <a:rPr lang="en-US" smtClean="0"/>
              <a:pPr/>
              <a:t>‹#›</a:t>
            </a:fld>
            <a:endParaRPr lang="en-US"/>
          </a:p>
        </p:txBody>
      </p:sp>
    </p:spTree>
    <p:extLst>
      <p:ext uri="{BB962C8B-B14F-4D97-AF65-F5344CB8AC3E}">
        <p14:creationId xmlns:p14="http://schemas.microsoft.com/office/powerpoint/2010/main" val="3336888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leo" pitchFamily="2" charset="77"/>
        <a:ea typeface="+mn-ea"/>
        <a:cs typeface="+mn-cs"/>
      </a:defRPr>
    </a:lvl1pPr>
    <a:lvl2pPr marL="457200" algn="l" defTabSz="914400" rtl="0" eaLnBrk="1" latinLnBrk="0" hangingPunct="1">
      <a:defRPr sz="1200" b="0" i="0" kern="1200">
        <a:solidFill>
          <a:schemeClr val="tx1"/>
        </a:solidFill>
        <a:latin typeface="Aleo" pitchFamily="2" charset="77"/>
        <a:ea typeface="+mn-ea"/>
        <a:cs typeface="+mn-cs"/>
      </a:defRPr>
    </a:lvl2pPr>
    <a:lvl3pPr marL="914400" algn="l" defTabSz="914400" rtl="0" eaLnBrk="1" latinLnBrk="0" hangingPunct="1">
      <a:defRPr sz="1200" b="0" i="0" kern="1200">
        <a:solidFill>
          <a:schemeClr val="tx1"/>
        </a:solidFill>
        <a:latin typeface="Aleo" pitchFamily="2" charset="77"/>
        <a:ea typeface="+mn-ea"/>
        <a:cs typeface="+mn-cs"/>
      </a:defRPr>
    </a:lvl3pPr>
    <a:lvl4pPr marL="1371600" algn="l" defTabSz="914400" rtl="0" eaLnBrk="1" latinLnBrk="0" hangingPunct="1">
      <a:defRPr sz="1200" b="0" i="0" kern="1200">
        <a:solidFill>
          <a:schemeClr val="tx1"/>
        </a:solidFill>
        <a:latin typeface="Aleo" pitchFamily="2" charset="77"/>
        <a:ea typeface="+mn-ea"/>
        <a:cs typeface="+mn-cs"/>
      </a:defRPr>
    </a:lvl4pPr>
    <a:lvl5pPr marL="1828800" algn="l" defTabSz="914400" rtl="0" eaLnBrk="1" latinLnBrk="0" hangingPunct="1">
      <a:defRPr sz="1200" b="0" i="0" kern="1200">
        <a:solidFill>
          <a:schemeClr val="tx1"/>
        </a:solidFill>
        <a:latin typeface="Aleo"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product went to sister-in-law</a:t>
            </a:r>
          </a:p>
        </p:txBody>
      </p:sp>
      <p:sp>
        <p:nvSpPr>
          <p:cNvPr id="4" name="Slide Number Placeholder 3"/>
          <p:cNvSpPr>
            <a:spLocks noGrp="1"/>
          </p:cNvSpPr>
          <p:nvPr>
            <p:ph type="sldNum" sz="quarter" idx="5"/>
          </p:nvPr>
        </p:nvSpPr>
        <p:spPr/>
        <p:txBody>
          <a:bodyPr/>
          <a:lstStyle/>
          <a:p>
            <a:fld id="{577AFC81-A571-B443-887D-5D2799666EED}" type="slidenum">
              <a:rPr lang="en-US" smtClean="0"/>
              <a:pPr/>
              <a:t>10</a:t>
            </a:fld>
            <a:endParaRPr lang="en-US"/>
          </a:p>
        </p:txBody>
      </p:sp>
    </p:spTree>
    <p:extLst>
      <p:ext uri="{BB962C8B-B14F-4D97-AF65-F5344CB8AC3E}">
        <p14:creationId xmlns:p14="http://schemas.microsoft.com/office/powerpoint/2010/main" val="358501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to discuss picking your partners if you’re going to let others sell.</a:t>
            </a:r>
          </a:p>
        </p:txBody>
      </p:sp>
      <p:sp>
        <p:nvSpPr>
          <p:cNvPr id="4" name="Slide Number Placeholder 3"/>
          <p:cNvSpPr>
            <a:spLocks noGrp="1"/>
          </p:cNvSpPr>
          <p:nvPr>
            <p:ph type="sldNum" sz="quarter" idx="5"/>
          </p:nvPr>
        </p:nvSpPr>
        <p:spPr/>
        <p:txBody>
          <a:bodyPr/>
          <a:lstStyle/>
          <a:p>
            <a:fld id="{577AFC81-A571-B443-887D-5D2799666EED}" type="slidenum">
              <a:rPr lang="en-US" smtClean="0"/>
              <a:pPr/>
              <a:t>11</a:t>
            </a:fld>
            <a:endParaRPr lang="en-US"/>
          </a:p>
        </p:txBody>
      </p:sp>
    </p:spTree>
    <p:extLst>
      <p:ext uri="{BB962C8B-B14F-4D97-AF65-F5344CB8AC3E}">
        <p14:creationId xmlns:p14="http://schemas.microsoft.com/office/powerpoint/2010/main" val="2405745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6C76E0ED-1E4D-922D-DEF1-D57E552A8D26}"/>
              </a:ext>
            </a:extLst>
          </p:cNvPr>
          <p:cNvSpPr/>
          <p:nvPr userDrawn="1"/>
        </p:nvSpPr>
        <p:spPr>
          <a:xfrm>
            <a:off x="124890" y="123894"/>
            <a:ext cx="8354130" cy="6610212"/>
          </a:xfrm>
          <a:prstGeom prst="roundRect">
            <a:avLst>
              <a:gd name="adj" fmla="val 3266"/>
            </a:avLst>
          </a:prstGeom>
          <a:solidFill>
            <a:schemeClr val="bg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E057D66-B230-8C0A-97CE-4BB2005F12EB}"/>
              </a:ext>
            </a:extLst>
          </p:cNvPr>
          <p:cNvSpPr>
            <a:spLocks noGrp="1"/>
          </p:cNvSpPr>
          <p:nvPr>
            <p:ph type="title"/>
          </p:nvPr>
        </p:nvSpPr>
        <p:spPr>
          <a:xfrm>
            <a:off x="356616" y="2215607"/>
            <a:ext cx="7826994" cy="1823315"/>
          </a:xfrm>
        </p:spPr>
        <p:txBody>
          <a:bodyPr lIns="0" anchor="t">
            <a:noAutofit/>
          </a:bodyPr>
          <a:lstStyle>
            <a:lvl1pPr algn="ctr">
              <a:defRPr sz="4800"/>
            </a:lvl1pPr>
          </a:lstStyle>
          <a:p>
            <a:r>
              <a:rPr lang="en-US"/>
              <a:t>Click to edit Master title style</a:t>
            </a:r>
          </a:p>
        </p:txBody>
      </p:sp>
      <p:pic>
        <p:nvPicPr>
          <p:cNvPr id="3" name="Graphic 2">
            <a:extLst>
              <a:ext uri="{FF2B5EF4-FFF2-40B4-BE49-F238E27FC236}">
                <a16:creationId xmlns:a16="http://schemas.microsoft.com/office/drawing/2014/main" id="{B7519249-F0C8-C4D0-832F-1B74990A94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12905" y="1431886"/>
            <a:ext cx="2578100" cy="320040"/>
          </a:xfrm>
          <a:prstGeom prst="rect">
            <a:avLst/>
          </a:prstGeom>
        </p:spPr>
      </p:pic>
      <p:sp>
        <p:nvSpPr>
          <p:cNvPr id="12" name="Picture Placeholder 22">
            <a:extLst>
              <a:ext uri="{FF2B5EF4-FFF2-40B4-BE49-F238E27FC236}">
                <a16:creationId xmlns:a16="http://schemas.microsoft.com/office/drawing/2014/main" id="{D9F57ED6-D5DD-A532-3392-7FEC01CDBCE7}"/>
              </a:ext>
            </a:extLst>
          </p:cNvPr>
          <p:cNvSpPr>
            <a:spLocks noGrp="1"/>
          </p:cNvSpPr>
          <p:nvPr>
            <p:ph type="pic" sz="quarter" idx="33" hasCustomPrompt="1"/>
          </p:nvPr>
        </p:nvSpPr>
        <p:spPr>
          <a:xfrm>
            <a:off x="3314105" y="4276233"/>
            <a:ext cx="1988134" cy="496874"/>
          </a:xfrm>
          <a:prstGeom prst="rect">
            <a:avLst/>
          </a:prstGeom>
        </p:spPr>
        <p:txBody>
          <a:bodyPr/>
          <a:lstStyle>
            <a:lvl1pPr marL="0" indent="0">
              <a:buNone/>
              <a:defRPr/>
            </a:lvl1pPr>
          </a:lstStyle>
          <a:p>
            <a:r>
              <a:rPr lang="en-US"/>
              <a:t>Photo</a:t>
            </a:r>
          </a:p>
        </p:txBody>
      </p:sp>
      <p:sp>
        <p:nvSpPr>
          <p:cNvPr id="16" name="Picture Placeholder 7">
            <a:extLst>
              <a:ext uri="{FF2B5EF4-FFF2-40B4-BE49-F238E27FC236}">
                <a16:creationId xmlns:a16="http://schemas.microsoft.com/office/drawing/2014/main" id="{944AFE6A-59F5-1E65-BD92-55CFFDDFA4AD}"/>
              </a:ext>
            </a:extLst>
          </p:cNvPr>
          <p:cNvSpPr>
            <a:spLocks noGrp="1"/>
          </p:cNvSpPr>
          <p:nvPr>
            <p:ph type="pic" sz="quarter" idx="34"/>
          </p:nvPr>
        </p:nvSpPr>
        <p:spPr>
          <a:xfrm>
            <a:off x="8639909" y="4343365"/>
            <a:ext cx="3427202" cy="2390671"/>
          </a:xfrm>
          <a:prstGeom prst="roundRect">
            <a:avLst>
              <a:gd name="adj" fmla="val 7885"/>
            </a:avLst>
          </a:prstGeom>
        </p:spPr>
        <p:txBody>
          <a:bodyPr/>
          <a:lstStyle/>
          <a:p>
            <a:endParaRPr lang="en-US"/>
          </a:p>
        </p:txBody>
      </p:sp>
      <p:sp>
        <p:nvSpPr>
          <p:cNvPr id="4" name="Freeform 3">
            <a:extLst>
              <a:ext uri="{FF2B5EF4-FFF2-40B4-BE49-F238E27FC236}">
                <a16:creationId xmlns:a16="http://schemas.microsoft.com/office/drawing/2014/main" id="{54F053AD-A700-0B05-F2E2-04494230B43C}"/>
              </a:ext>
            </a:extLst>
          </p:cNvPr>
          <p:cNvSpPr/>
          <p:nvPr userDrawn="1"/>
        </p:nvSpPr>
        <p:spPr>
          <a:xfrm>
            <a:off x="128586" y="5978741"/>
            <a:ext cx="8350441" cy="518055"/>
          </a:xfrm>
          <a:custGeom>
            <a:avLst/>
            <a:gdLst>
              <a:gd name="connsiteX0" fmla="*/ 0 w 6766560"/>
              <a:gd name="connsiteY0" fmla="*/ 420791 h 777407"/>
              <a:gd name="connsiteX1" fmla="*/ 3273552 w 6766560"/>
              <a:gd name="connsiteY1" fmla="*/ 9311 h 777407"/>
              <a:gd name="connsiteX2" fmla="*/ 6766560 w 6766560"/>
              <a:gd name="connsiteY2" fmla="*/ 777407 h 777407"/>
            </a:gdLst>
            <a:ahLst/>
            <a:cxnLst>
              <a:cxn ang="0">
                <a:pos x="connsiteX0" y="connsiteY0"/>
              </a:cxn>
              <a:cxn ang="0">
                <a:pos x="connsiteX1" y="connsiteY1"/>
              </a:cxn>
              <a:cxn ang="0">
                <a:pos x="connsiteX2" y="connsiteY2"/>
              </a:cxn>
            </a:cxnLst>
            <a:rect l="l" t="t" r="r" b="b"/>
            <a:pathLst>
              <a:path w="6766560" h="777407">
                <a:moveTo>
                  <a:pt x="0" y="420791"/>
                </a:moveTo>
                <a:cubicBezTo>
                  <a:pt x="1072896" y="185333"/>
                  <a:pt x="2145792" y="-50125"/>
                  <a:pt x="3273552" y="9311"/>
                </a:cubicBezTo>
                <a:cubicBezTo>
                  <a:pt x="4401312" y="68747"/>
                  <a:pt x="6115812" y="655487"/>
                  <a:pt x="6766560" y="777407"/>
                </a:cubicBezTo>
              </a:path>
            </a:pathLst>
          </a:cu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6" name="Freeform 5">
            <a:extLst>
              <a:ext uri="{FF2B5EF4-FFF2-40B4-BE49-F238E27FC236}">
                <a16:creationId xmlns:a16="http://schemas.microsoft.com/office/drawing/2014/main" id="{404A0BC8-93DF-14EC-B6B8-D795F5B17AD0}"/>
              </a:ext>
            </a:extLst>
          </p:cNvPr>
          <p:cNvSpPr/>
          <p:nvPr userDrawn="1"/>
        </p:nvSpPr>
        <p:spPr>
          <a:xfrm>
            <a:off x="128586" y="5978742"/>
            <a:ext cx="8350441" cy="446685"/>
          </a:xfrm>
          <a:custGeom>
            <a:avLst/>
            <a:gdLst>
              <a:gd name="connsiteX0" fmla="*/ 0 w 7059168"/>
              <a:gd name="connsiteY0" fmla="*/ 877824 h 877824"/>
              <a:gd name="connsiteX1" fmla="*/ 1938528 w 7059168"/>
              <a:gd name="connsiteY1" fmla="*/ 338328 h 877824"/>
              <a:gd name="connsiteX2" fmla="*/ 4553712 w 7059168"/>
              <a:gd name="connsiteY2" fmla="*/ 832104 h 877824"/>
              <a:gd name="connsiteX3" fmla="*/ 7059168 w 7059168"/>
              <a:gd name="connsiteY3" fmla="*/ 0 h 877824"/>
            </a:gdLst>
            <a:ahLst/>
            <a:cxnLst>
              <a:cxn ang="0">
                <a:pos x="connsiteX0" y="connsiteY0"/>
              </a:cxn>
              <a:cxn ang="0">
                <a:pos x="connsiteX1" y="connsiteY1"/>
              </a:cxn>
              <a:cxn ang="0">
                <a:pos x="connsiteX2" y="connsiteY2"/>
              </a:cxn>
              <a:cxn ang="0">
                <a:pos x="connsiteX3" y="connsiteY3"/>
              </a:cxn>
            </a:cxnLst>
            <a:rect l="l" t="t" r="r" b="b"/>
            <a:pathLst>
              <a:path w="7059168" h="877824">
                <a:moveTo>
                  <a:pt x="0" y="877824"/>
                </a:moveTo>
                <a:cubicBezTo>
                  <a:pt x="589788" y="611886"/>
                  <a:pt x="1179576" y="345948"/>
                  <a:pt x="1938528" y="338328"/>
                </a:cubicBezTo>
                <a:cubicBezTo>
                  <a:pt x="2697480" y="330708"/>
                  <a:pt x="3700272" y="888492"/>
                  <a:pt x="4553712" y="832104"/>
                </a:cubicBezTo>
                <a:cubicBezTo>
                  <a:pt x="5407152" y="775716"/>
                  <a:pt x="6573012" y="198120"/>
                  <a:pt x="7059168" y="0"/>
                </a:cubicBezTo>
              </a:path>
            </a:pathLst>
          </a:cu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7" name="Freeform 6">
            <a:extLst>
              <a:ext uri="{FF2B5EF4-FFF2-40B4-BE49-F238E27FC236}">
                <a16:creationId xmlns:a16="http://schemas.microsoft.com/office/drawing/2014/main" id="{2D62DE24-E584-CDE7-CF45-2F207CE85E7A}"/>
              </a:ext>
            </a:extLst>
          </p:cNvPr>
          <p:cNvSpPr/>
          <p:nvPr userDrawn="1"/>
        </p:nvSpPr>
        <p:spPr>
          <a:xfrm flipH="1">
            <a:off x="128578" y="5662626"/>
            <a:ext cx="8350441" cy="553442"/>
          </a:xfrm>
          <a:custGeom>
            <a:avLst/>
            <a:gdLst>
              <a:gd name="connsiteX0" fmla="*/ 0 w 8321040"/>
              <a:gd name="connsiteY0" fmla="*/ 122086 h 708224"/>
              <a:gd name="connsiteX1" fmla="*/ 2267712 w 8321040"/>
              <a:gd name="connsiteY1" fmla="*/ 707302 h 708224"/>
              <a:gd name="connsiteX2" fmla="*/ 6062472 w 8321040"/>
              <a:gd name="connsiteY2" fmla="*/ 3214 h 708224"/>
              <a:gd name="connsiteX3" fmla="*/ 8321040 w 8321040"/>
              <a:gd name="connsiteY3" fmla="*/ 442126 h 708224"/>
            </a:gdLst>
            <a:ahLst/>
            <a:cxnLst>
              <a:cxn ang="0">
                <a:pos x="connsiteX0" y="connsiteY0"/>
              </a:cxn>
              <a:cxn ang="0">
                <a:pos x="connsiteX1" y="connsiteY1"/>
              </a:cxn>
              <a:cxn ang="0">
                <a:pos x="connsiteX2" y="connsiteY2"/>
              </a:cxn>
              <a:cxn ang="0">
                <a:pos x="connsiteX3" y="connsiteY3"/>
              </a:cxn>
            </a:cxnLst>
            <a:rect l="l" t="t" r="r" b="b"/>
            <a:pathLst>
              <a:path w="8321040" h="708224">
                <a:moveTo>
                  <a:pt x="0" y="122086"/>
                </a:moveTo>
                <a:cubicBezTo>
                  <a:pt x="628650" y="424600"/>
                  <a:pt x="1257300" y="727114"/>
                  <a:pt x="2267712" y="707302"/>
                </a:cubicBezTo>
                <a:cubicBezTo>
                  <a:pt x="3278124" y="687490"/>
                  <a:pt x="5053584" y="47410"/>
                  <a:pt x="6062472" y="3214"/>
                </a:cubicBezTo>
                <a:cubicBezTo>
                  <a:pt x="7071360" y="-40982"/>
                  <a:pt x="8211312" y="384214"/>
                  <a:pt x="8321040" y="442126"/>
                </a:cubicBezTo>
              </a:path>
            </a:pathLst>
          </a:cu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8" name="Freeform 7">
            <a:extLst>
              <a:ext uri="{FF2B5EF4-FFF2-40B4-BE49-F238E27FC236}">
                <a16:creationId xmlns:a16="http://schemas.microsoft.com/office/drawing/2014/main" id="{7B7FBF37-EB0E-9ED9-A2CB-85596DABBEAD}"/>
              </a:ext>
            </a:extLst>
          </p:cNvPr>
          <p:cNvSpPr/>
          <p:nvPr userDrawn="1"/>
        </p:nvSpPr>
        <p:spPr>
          <a:xfrm>
            <a:off x="856894" y="6068355"/>
            <a:ext cx="1088665" cy="107154"/>
          </a:xfrm>
          <a:custGeom>
            <a:avLst/>
            <a:gdLst>
              <a:gd name="connsiteX0" fmla="*/ 1556023 w 1691239"/>
              <a:gd name="connsiteY0" fmla="*/ 0 h 305760"/>
              <a:gd name="connsiteX1" fmla="*/ 1622393 w 1691239"/>
              <a:gd name="connsiteY1" fmla="*/ 22880 h 305760"/>
              <a:gd name="connsiteX2" fmla="*/ 1691239 w 1691239"/>
              <a:gd name="connsiteY2" fmla="*/ 102138 h 305760"/>
              <a:gd name="connsiteX3" fmla="*/ 815167 w 1691239"/>
              <a:gd name="connsiteY3" fmla="*/ 305760 h 305760"/>
              <a:gd name="connsiteX4" fmla="*/ 7941 w 1691239"/>
              <a:gd name="connsiteY4" fmla="*/ 181397 h 305760"/>
              <a:gd name="connsiteX5" fmla="*/ 0 w 1691239"/>
              <a:gd name="connsiteY5" fmla="*/ 172255 h 305760"/>
              <a:gd name="connsiteX6" fmla="*/ 584864 w 1691239"/>
              <a:gd name="connsiteY6" fmla="*/ 101459 h 305760"/>
              <a:gd name="connsiteX7" fmla="*/ 1298118 w 1691239"/>
              <a:gd name="connsiteY7" fmla="*/ 24106 h 305760"/>
              <a:gd name="connsiteX0" fmla="*/ 815167 w 1782679"/>
              <a:gd name="connsiteY0" fmla="*/ 305760 h 305760"/>
              <a:gd name="connsiteX1" fmla="*/ 7941 w 1782679"/>
              <a:gd name="connsiteY1" fmla="*/ 181397 h 305760"/>
              <a:gd name="connsiteX2" fmla="*/ 0 w 1782679"/>
              <a:gd name="connsiteY2" fmla="*/ 172255 h 305760"/>
              <a:gd name="connsiteX3" fmla="*/ 584864 w 1782679"/>
              <a:gd name="connsiteY3" fmla="*/ 101459 h 305760"/>
              <a:gd name="connsiteX4" fmla="*/ 1298118 w 1782679"/>
              <a:gd name="connsiteY4" fmla="*/ 24106 h 305760"/>
              <a:gd name="connsiteX5" fmla="*/ 1556023 w 1782679"/>
              <a:gd name="connsiteY5" fmla="*/ 0 h 305760"/>
              <a:gd name="connsiteX6" fmla="*/ 1622393 w 1782679"/>
              <a:gd name="connsiteY6" fmla="*/ 22880 h 305760"/>
              <a:gd name="connsiteX7" fmla="*/ 1782679 w 1782679"/>
              <a:gd name="connsiteY7" fmla="*/ 193578 h 305760"/>
              <a:gd name="connsiteX0" fmla="*/ 815167 w 1622393"/>
              <a:gd name="connsiteY0" fmla="*/ 305760 h 305760"/>
              <a:gd name="connsiteX1" fmla="*/ 7941 w 1622393"/>
              <a:gd name="connsiteY1" fmla="*/ 181397 h 305760"/>
              <a:gd name="connsiteX2" fmla="*/ 0 w 1622393"/>
              <a:gd name="connsiteY2" fmla="*/ 172255 h 305760"/>
              <a:gd name="connsiteX3" fmla="*/ 584864 w 1622393"/>
              <a:gd name="connsiteY3" fmla="*/ 101459 h 305760"/>
              <a:gd name="connsiteX4" fmla="*/ 1298118 w 1622393"/>
              <a:gd name="connsiteY4" fmla="*/ 24106 h 305760"/>
              <a:gd name="connsiteX5" fmla="*/ 1556023 w 1622393"/>
              <a:gd name="connsiteY5" fmla="*/ 0 h 305760"/>
              <a:gd name="connsiteX6" fmla="*/ 1622393 w 1622393"/>
              <a:gd name="connsiteY6" fmla="*/ 22880 h 305760"/>
              <a:gd name="connsiteX0" fmla="*/ 815167 w 1556023"/>
              <a:gd name="connsiteY0" fmla="*/ 305760 h 305760"/>
              <a:gd name="connsiteX1" fmla="*/ 7941 w 1556023"/>
              <a:gd name="connsiteY1" fmla="*/ 181397 h 305760"/>
              <a:gd name="connsiteX2" fmla="*/ 0 w 1556023"/>
              <a:gd name="connsiteY2" fmla="*/ 172255 h 305760"/>
              <a:gd name="connsiteX3" fmla="*/ 584864 w 1556023"/>
              <a:gd name="connsiteY3" fmla="*/ 101459 h 305760"/>
              <a:gd name="connsiteX4" fmla="*/ 1298118 w 1556023"/>
              <a:gd name="connsiteY4" fmla="*/ 24106 h 305760"/>
              <a:gd name="connsiteX5" fmla="*/ 1556023 w 1556023"/>
              <a:gd name="connsiteY5" fmla="*/ 0 h 305760"/>
              <a:gd name="connsiteX0" fmla="*/ 7941 w 1556023"/>
              <a:gd name="connsiteY0" fmla="*/ 181397 h 181397"/>
              <a:gd name="connsiteX1" fmla="*/ 0 w 1556023"/>
              <a:gd name="connsiteY1" fmla="*/ 172255 h 181397"/>
              <a:gd name="connsiteX2" fmla="*/ 584864 w 1556023"/>
              <a:gd name="connsiteY2" fmla="*/ 101459 h 181397"/>
              <a:gd name="connsiteX3" fmla="*/ 1298118 w 1556023"/>
              <a:gd name="connsiteY3" fmla="*/ 24106 h 181397"/>
              <a:gd name="connsiteX4" fmla="*/ 1556023 w 1556023"/>
              <a:gd name="connsiteY4" fmla="*/ 0 h 181397"/>
              <a:gd name="connsiteX0" fmla="*/ 0 w 1556023"/>
              <a:gd name="connsiteY0" fmla="*/ 172255 h 172255"/>
              <a:gd name="connsiteX1" fmla="*/ 584864 w 1556023"/>
              <a:gd name="connsiteY1" fmla="*/ 101459 h 172255"/>
              <a:gd name="connsiteX2" fmla="*/ 1298118 w 1556023"/>
              <a:gd name="connsiteY2" fmla="*/ 24106 h 172255"/>
              <a:gd name="connsiteX3" fmla="*/ 1556023 w 1556023"/>
              <a:gd name="connsiteY3" fmla="*/ 0 h 172255"/>
            </a:gdLst>
            <a:ahLst/>
            <a:cxnLst>
              <a:cxn ang="0">
                <a:pos x="connsiteX0" y="connsiteY0"/>
              </a:cxn>
              <a:cxn ang="0">
                <a:pos x="connsiteX1" y="connsiteY1"/>
              </a:cxn>
              <a:cxn ang="0">
                <a:pos x="connsiteX2" y="connsiteY2"/>
              </a:cxn>
              <a:cxn ang="0">
                <a:pos x="connsiteX3" y="connsiteY3"/>
              </a:cxn>
            </a:cxnLst>
            <a:rect l="l" t="t" r="r" b="b"/>
            <a:pathLst>
              <a:path w="1556023" h="172255">
                <a:moveTo>
                  <a:pt x="0" y="172255"/>
                </a:moveTo>
                <a:lnTo>
                  <a:pt x="584864" y="101459"/>
                </a:lnTo>
                <a:lnTo>
                  <a:pt x="1298118" y="24106"/>
                </a:lnTo>
                <a:lnTo>
                  <a:pt x="1556023" y="0"/>
                </a:lnTo>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Aleo" pitchFamily="2" charset="77"/>
            </a:endParaRPr>
          </a:p>
        </p:txBody>
      </p:sp>
      <p:sp>
        <p:nvSpPr>
          <p:cNvPr id="14" name="Picture Placeholder 7">
            <a:extLst>
              <a:ext uri="{FF2B5EF4-FFF2-40B4-BE49-F238E27FC236}">
                <a16:creationId xmlns:a16="http://schemas.microsoft.com/office/drawing/2014/main" id="{A5E68FDF-F7F2-2DFF-1B99-452425B8B707}"/>
              </a:ext>
            </a:extLst>
          </p:cNvPr>
          <p:cNvSpPr>
            <a:spLocks noGrp="1"/>
          </p:cNvSpPr>
          <p:nvPr>
            <p:ph type="pic" sz="quarter" idx="35"/>
          </p:nvPr>
        </p:nvSpPr>
        <p:spPr>
          <a:xfrm>
            <a:off x="8639909" y="123825"/>
            <a:ext cx="3427202" cy="4076386"/>
          </a:xfrm>
          <a:prstGeom prst="roundRect">
            <a:avLst>
              <a:gd name="adj" fmla="val 5850"/>
            </a:avLst>
          </a:prstGeom>
        </p:spPr>
        <p:txBody>
          <a:bodyPr/>
          <a:lstStyle/>
          <a:p>
            <a:endParaRPr lang="en-US"/>
          </a:p>
        </p:txBody>
      </p:sp>
      <p:sp>
        <p:nvSpPr>
          <p:cNvPr id="21" name="Freeform 20">
            <a:extLst>
              <a:ext uri="{FF2B5EF4-FFF2-40B4-BE49-F238E27FC236}">
                <a16:creationId xmlns:a16="http://schemas.microsoft.com/office/drawing/2014/main" id="{08EDAB45-15E0-0EC7-E770-F54FC2E5D0CD}"/>
              </a:ext>
            </a:extLst>
          </p:cNvPr>
          <p:cNvSpPr/>
          <p:nvPr userDrawn="1"/>
        </p:nvSpPr>
        <p:spPr>
          <a:xfrm>
            <a:off x="5056054" y="6315783"/>
            <a:ext cx="1431752" cy="88417"/>
          </a:xfrm>
          <a:custGeom>
            <a:avLst/>
            <a:gdLst>
              <a:gd name="connsiteX0" fmla="*/ 760546 w 1431752"/>
              <a:gd name="connsiteY0" fmla="*/ 0 h 188132"/>
              <a:gd name="connsiteX1" fmla="*/ 1392408 w 1431752"/>
              <a:gd name="connsiteY1" fmla="*/ 82018 h 188132"/>
              <a:gd name="connsiteX2" fmla="*/ 1431752 w 1431752"/>
              <a:gd name="connsiteY2" fmla="*/ 99715 h 188132"/>
              <a:gd name="connsiteX3" fmla="*/ 1263640 w 1431752"/>
              <a:gd name="connsiteY3" fmla="*/ 122007 h 188132"/>
              <a:gd name="connsiteX4" fmla="*/ 455519 w 1431752"/>
              <a:gd name="connsiteY4" fmla="*/ 186094 h 188132"/>
              <a:gd name="connsiteX5" fmla="*/ 69564 w 1431752"/>
              <a:gd name="connsiteY5" fmla="*/ 183377 h 188132"/>
              <a:gd name="connsiteX6" fmla="*/ 0 w 1431752"/>
              <a:gd name="connsiteY6" fmla="*/ 179001 h 188132"/>
              <a:gd name="connsiteX7" fmla="*/ 2480 w 1431752"/>
              <a:gd name="connsiteY7" fmla="*/ 167009 h 188132"/>
              <a:gd name="connsiteX8" fmla="*/ 760546 w 1431752"/>
              <a:gd name="connsiteY8" fmla="*/ 0 h 188132"/>
              <a:gd name="connsiteX0" fmla="*/ 760546 w 1431752"/>
              <a:gd name="connsiteY0" fmla="*/ 0 h 188132"/>
              <a:gd name="connsiteX1" fmla="*/ 1392408 w 1431752"/>
              <a:gd name="connsiteY1" fmla="*/ 82018 h 188132"/>
              <a:gd name="connsiteX2" fmla="*/ 1431752 w 1431752"/>
              <a:gd name="connsiteY2" fmla="*/ 99715 h 188132"/>
              <a:gd name="connsiteX3" fmla="*/ 1263640 w 1431752"/>
              <a:gd name="connsiteY3" fmla="*/ 122007 h 188132"/>
              <a:gd name="connsiteX4" fmla="*/ 455519 w 1431752"/>
              <a:gd name="connsiteY4" fmla="*/ 186094 h 188132"/>
              <a:gd name="connsiteX5" fmla="*/ 69564 w 1431752"/>
              <a:gd name="connsiteY5" fmla="*/ 183377 h 188132"/>
              <a:gd name="connsiteX6" fmla="*/ 0 w 1431752"/>
              <a:gd name="connsiteY6" fmla="*/ 179001 h 188132"/>
              <a:gd name="connsiteX7" fmla="*/ 2480 w 1431752"/>
              <a:gd name="connsiteY7" fmla="*/ 167009 h 188132"/>
              <a:gd name="connsiteX8" fmla="*/ 851986 w 1431752"/>
              <a:gd name="connsiteY8" fmla="*/ 91440 h 188132"/>
              <a:gd name="connsiteX0" fmla="*/ 760546 w 1431752"/>
              <a:gd name="connsiteY0" fmla="*/ 0 h 188132"/>
              <a:gd name="connsiteX1" fmla="*/ 1392408 w 1431752"/>
              <a:gd name="connsiteY1" fmla="*/ 82018 h 188132"/>
              <a:gd name="connsiteX2" fmla="*/ 1431752 w 1431752"/>
              <a:gd name="connsiteY2" fmla="*/ 99715 h 188132"/>
              <a:gd name="connsiteX3" fmla="*/ 1263640 w 1431752"/>
              <a:gd name="connsiteY3" fmla="*/ 122007 h 188132"/>
              <a:gd name="connsiteX4" fmla="*/ 455519 w 1431752"/>
              <a:gd name="connsiteY4" fmla="*/ 186094 h 188132"/>
              <a:gd name="connsiteX5" fmla="*/ 69564 w 1431752"/>
              <a:gd name="connsiteY5" fmla="*/ 183377 h 188132"/>
              <a:gd name="connsiteX6" fmla="*/ 0 w 1431752"/>
              <a:gd name="connsiteY6" fmla="*/ 179001 h 188132"/>
              <a:gd name="connsiteX7" fmla="*/ 2480 w 1431752"/>
              <a:gd name="connsiteY7" fmla="*/ 167009 h 188132"/>
              <a:gd name="connsiteX0" fmla="*/ 1392408 w 1431752"/>
              <a:gd name="connsiteY0" fmla="*/ 0 h 106114"/>
              <a:gd name="connsiteX1" fmla="*/ 1431752 w 1431752"/>
              <a:gd name="connsiteY1" fmla="*/ 17697 h 106114"/>
              <a:gd name="connsiteX2" fmla="*/ 1263640 w 1431752"/>
              <a:gd name="connsiteY2" fmla="*/ 39989 h 106114"/>
              <a:gd name="connsiteX3" fmla="*/ 455519 w 1431752"/>
              <a:gd name="connsiteY3" fmla="*/ 104076 h 106114"/>
              <a:gd name="connsiteX4" fmla="*/ 69564 w 1431752"/>
              <a:gd name="connsiteY4" fmla="*/ 101359 h 106114"/>
              <a:gd name="connsiteX5" fmla="*/ 0 w 1431752"/>
              <a:gd name="connsiteY5" fmla="*/ 96983 h 106114"/>
              <a:gd name="connsiteX6" fmla="*/ 2480 w 1431752"/>
              <a:gd name="connsiteY6" fmla="*/ 84991 h 106114"/>
              <a:gd name="connsiteX0" fmla="*/ 1431752 w 1431752"/>
              <a:gd name="connsiteY0" fmla="*/ 0 h 88417"/>
              <a:gd name="connsiteX1" fmla="*/ 1263640 w 1431752"/>
              <a:gd name="connsiteY1" fmla="*/ 22292 h 88417"/>
              <a:gd name="connsiteX2" fmla="*/ 455519 w 1431752"/>
              <a:gd name="connsiteY2" fmla="*/ 86379 h 88417"/>
              <a:gd name="connsiteX3" fmla="*/ 69564 w 1431752"/>
              <a:gd name="connsiteY3" fmla="*/ 83662 h 88417"/>
              <a:gd name="connsiteX4" fmla="*/ 0 w 1431752"/>
              <a:gd name="connsiteY4" fmla="*/ 79286 h 88417"/>
              <a:gd name="connsiteX5" fmla="*/ 2480 w 1431752"/>
              <a:gd name="connsiteY5" fmla="*/ 67294 h 88417"/>
              <a:gd name="connsiteX0" fmla="*/ 1431752 w 1431752"/>
              <a:gd name="connsiteY0" fmla="*/ 0 h 88417"/>
              <a:gd name="connsiteX1" fmla="*/ 1263640 w 1431752"/>
              <a:gd name="connsiteY1" fmla="*/ 22292 h 88417"/>
              <a:gd name="connsiteX2" fmla="*/ 455519 w 1431752"/>
              <a:gd name="connsiteY2" fmla="*/ 86379 h 88417"/>
              <a:gd name="connsiteX3" fmla="*/ 69564 w 1431752"/>
              <a:gd name="connsiteY3" fmla="*/ 83662 h 88417"/>
              <a:gd name="connsiteX4" fmla="*/ 0 w 1431752"/>
              <a:gd name="connsiteY4" fmla="*/ 79286 h 88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1752" h="88417">
                <a:moveTo>
                  <a:pt x="1431752" y="0"/>
                </a:moveTo>
                <a:lnTo>
                  <a:pt x="1263640" y="22292"/>
                </a:lnTo>
                <a:cubicBezTo>
                  <a:pt x="983393" y="55457"/>
                  <a:pt x="707907" y="79206"/>
                  <a:pt x="455519" y="86379"/>
                </a:cubicBezTo>
                <a:cubicBezTo>
                  <a:pt x="329325" y="89966"/>
                  <a:pt x="200371" y="88670"/>
                  <a:pt x="69564" y="83662"/>
                </a:cubicBezTo>
                <a:lnTo>
                  <a:pt x="0" y="79286"/>
                </a:lnTo>
              </a:path>
            </a:pathLst>
          </a:custGeom>
          <a:ln/>
        </p:spPr>
        <p:style>
          <a:lnRef idx="1">
            <a:schemeClr val="accent3"/>
          </a:lnRef>
          <a:fillRef idx="0">
            <a:schemeClr val="accent3"/>
          </a:fillRef>
          <a:effectRef idx="0">
            <a:schemeClr val="accent3"/>
          </a:effectRef>
          <a:fontRef idx="minor">
            <a:schemeClr val="tx1"/>
          </a:fontRef>
        </p:style>
        <p:txBody>
          <a:bodyPr wrap="square" rtlCol="0" anchor="ctr">
            <a:noAutofit/>
          </a:bodyPr>
          <a:lstStyle/>
          <a:p>
            <a:pPr algn="ctr"/>
            <a:endParaRPr lang="en-US" b="0" i="0">
              <a:latin typeface="Aleo" pitchFamily="2" charset="77"/>
            </a:endParaRPr>
          </a:p>
        </p:txBody>
      </p:sp>
      <p:sp>
        <p:nvSpPr>
          <p:cNvPr id="36" name="Freeform 35">
            <a:extLst>
              <a:ext uri="{FF2B5EF4-FFF2-40B4-BE49-F238E27FC236}">
                <a16:creationId xmlns:a16="http://schemas.microsoft.com/office/drawing/2014/main" id="{F5CB9759-BC91-3DE5-8603-6B18E2571230}"/>
              </a:ext>
            </a:extLst>
          </p:cNvPr>
          <p:cNvSpPr/>
          <p:nvPr userDrawn="1"/>
        </p:nvSpPr>
        <p:spPr>
          <a:xfrm>
            <a:off x="1944824" y="5662624"/>
            <a:ext cx="1832798" cy="187698"/>
          </a:xfrm>
          <a:custGeom>
            <a:avLst/>
            <a:gdLst>
              <a:gd name="connsiteX0" fmla="*/ 2497428 w 2497428"/>
              <a:gd name="connsiteY0" fmla="*/ 217059 h 278842"/>
              <a:gd name="connsiteX1" fmla="*/ 2483590 w 2497428"/>
              <a:gd name="connsiteY1" fmla="*/ 223191 h 278842"/>
              <a:gd name="connsiteX2" fmla="*/ 2317799 w 2497428"/>
              <a:gd name="connsiteY2" fmla="*/ 271527 h 278842"/>
              <a:gd name="connsiteX3" fmla="*/ 2312996 w 2497428"/>
              <a:gd name="connsiteY3" fmla="*/ 272480 h 278842"/>
              <a:gd name="connsiteX4" fmla="*/ 2082257 w 2497428"/>
              <a:gd name="connsiteY4" fmla="*/ 229493 h 278842"/>
              <a:gd name="connsiteX5" fmla="*/ 284328 w 2497428"/>
              <a:gd name="connsiteY5" fmla="*/ 176 h 278842"/>
              <a:gd name="connsiteX6" fmla="*/ 475420 w 2497428"/>
              <a:gd name="connsiteY6" fmla="*/ 2513 h 278842"/>
              <a:gd name="connsiteX7" fmla="*/ 1857915 w 2497428"/>
              <a:gd name="connsiteY7" fmla="*/ 187698 h 278842"/>
              <a:gd name="connsiteX8" fmla="*/ 2082257 w 2497428"/>
              <a:gd name="connsiteY8" fmla="*/ 229493 h 278842"/>
              <a:gd name="connsiteX9" fmla="*/ 434533 w 2497428"/>
              <a:gd name="connsiteY9" fmla="*/ 278842 h 278842"/>
              <a:gd name="connsiteX10" fmla="*/ 397672 w 2497428"/>
              <a:gd name="connsiteY10" fmla="*/ 271527 h 278842"/>
              <a:gd name="connsiteX11" fmla="*/ 0 w 2497428"/>
              <a:gd name="connsiteY11" fmla="*/ 40588 h 278842"/>
              <a:gd name="connsiteX12" fmla="*/ 25117 w 2497428"/>
              <a:gd name="connsiteY12" fmla="*/ 10663 h 278842"/>
              <a:gd name="connsiteX13" fmla="*/ 91861 w 2497428"/>
              <a:gd name="connsiteY13" fmla="*/ 5478 h 278842"/>
              <a:gd name="connsiteX14" fmla="*/ 284328 w 2497428"/>
              <a:gd name="connsiteY14" fmla="*/ 176 h 278842"/>
              <a:gd name="connsiteX0" fmla="*/ 434533 w 2497428"/>
              <a:gd name="connsiteY0" fmla="*/ 278842 h 370282"/>
              <a:gd name="connsiteX1" fmla="*/ 397672 w 2497428"/>
              <a:gd name="connsiteY1" fmla="*/ 271527 h 370282"/>
              <a:gd name="connsiteX2" fmla="*/ 0 w 2497428"/>
              <a:gd name="connsiteY2" fmla="*/ 40588 h 370282"/>
              <a:gd name="connsiteX3" fmla="*/ 25117 w 2497428"/>
              <a:gd name="connsiteY3" fmla="*/ 10663 h 370282"/>
              <a:gd name="connsiteX4" fmla="*/ 91861 w 2497428"/>
              <a:gd name="connsiteY4" fmla="*/ 5478 h 370282"/>
              <a:gd name="connsiteX5" fmla="*/ 284328 w 2497428"/>
              <a:gd name="connsiteY5" fmla="*/ 176 h 370282"/>
              <a:gd name="connsiteX6" fmla="*/ 2483590 w 2497428"/>
              <a:gd name="connsiteY6" fmla="*/ 223191 h 370282"/>
              <a:gd name="connsiteX7" fmla="*/ 2317799 w 2497428"/>
              <a:gd name="connsiteY7" fmla="*/ 271527 h 370282"/>
              <a:gd name="connsiteX8" fmla="*/ 2312996 w 2497428"/>
              <a:gd name="connsiteY8" fmla="*/ 272480 h 370282"/>
              <a:gd name="connsiteX9" fmla="*/ 2082257 w 2497428"/>
              <a:gd name="connsiteY9" fmla="*/ 229493 h 370282"/>
              <a:gd name="connsiteX10" fmla="*/ 2497428 w 2497428"/>
              <a:gd name="connsiteY10" fmla="*/ 217059 h 370282"/>
              <a:gd name="connsiteX11" fmla="*/ 284328 w 2497428"/>
              <a:gd name="connsiteY11" fmla="*/ 176 h 370282"/>
              <a:gd name="connsiteX12" fmla="*/ 475420 w 2497428"/>
              <a:gd name="connsiteY12" fmla="*/ 2513 h 370282"/>
              <a:gd name="connsiteX13" fmla="*/ 1857915 w 2497428"/>
              <a:gd name="connsiteY13" fmla="*/ 187698 h 370282"/>
              <a:gd name="connsiteX14" fmla="*/ 2082257 w 2497428"/>
              <a:gd name="connsiteY14" fmla="*/ 229493 h 370282"/>
              <a:gd name="connsiteX15" fmla="*/ 525973 w 2497428"/>
              <a:gd name="connsiteY15" fmla="*/ 370282 h 370282"/>
              <a:gd name="connsiteX0" fmla="*/ 434533 w 2497428"/>
              <a:gd name="connsiteY0" fmla="*/ 278842 h 278842"/>
              <a:gd name="connsiteX1" fmla="*/ 397672 w 2497428"/>
              <a:gd name="connsiteY1" fmla="*/ 271527 h 278842"/>
              <a:gd name="connsiteX2" fmla="*/ 0 w 2497428"/>
              <a:gd name="connsiteY2" fmla="*/ 40588 h 278842"/>
              <a:gd name="connsiteX3" fmla="*/ 25117 w 2497428"/>
              <a:gd name="connsiteY3" fmla="*/ 10663 h 278842"/>
              <a:gd name="connsiteX4" fmla="*/ 91861 w 2497428"/>
              <a:gd name="connsiteY4" fmla="*/ 5478 h 278842"/>
              <a:gd name="connsiteX5" fmla="*/ 284328 w 2497428"/>
              <a:gd name="connsiteY5" fmla="*/ 176 h 278842"/>
              <a:gd name="connsiteX6" fmla="*/ 2483590 w 2497428"/>
              <a:gd name="connsiteY6" fmla="*/ 223191 h 278842"/>
              <a:gd name="connsiteX7" fmla="*/ 2317799 w 2497428"/>
              <a:gd name="connsiteY7" fmla="*/ 271527 h 278842"/>
              <a:gd name="connsiteX8" fmla="*/ 2312996 w 2497428"/>
              <a:gd name="connsiteY8" fmla="*/ 272480 h 278842"/>
              <a:gd name="connsiteX9" fmla="*/ 2082257 w 2497428"/>
              <a:gd name="connsiteY9" fmla="*/ 229493 h 278842"/>
              <a:gd name="connsiteX10" fmla="*/ 2497428 w 2497428"/>
              <a:gd name="connsiteY10" fmla="*/ 217059 h 278842"/>
              <a:gd name="connsiteX11" fmla="*/ 434533 w 2497428"/>
              <a:gd name="connsiteY11" fmla="*/ 278842 h 278842"/>
              <a:gd name="connsiteX12" fmla="*/ 284328 w 2497428"/>
              <a:gd name="connsiteY12" fmla="*/ 176 h 278842"/>
              <a:gd name="connsiteX13" fmla="*/ 475420 w 2497428"/>
              <a:gd name="connsiteY13" fmla="*/ 2513 h 278842"/>
              <a:gd name="connsiteX14" fmla="*/ 1857915 w 2497428"/>
              <a:gd name="connsiteY14" fmla="*/ 187698 h 278842"/>
              <a:gd name="connsiteX15" fmla="*/ 2082257 w 2497428"/>
              <a:gd name="connsiteY15" fmla="*/ 229493 h 278842"/>
              <a:gd name="connsiteX0" fmla="*/ 2497428 w 2497428"/>
              <a:gd name="connsiteY0" fmla="*/ 217059 h 272480"/>
              <a:gd name="connsiteX1" fmla="*/ 397672 w 2497428"/>
              <a:gd name="connsiteY1" fmla="*/ 271527 h 272480"/>
              <a:gd name="connsiteX2" fmla="*/ 0 w 2497428"/>
              <a:gd name="connsiteY2" fmla="*/ 40588 h 272480"/>
              <a:gd name="connsiteX3" fmla="*/ 25117 w 2497428"/>
              <a:gd name="connsiteY3" fmla="*/ 10663 h 272480"/>
              <a:gd name="connsiteX4" fmla="*/ 91861 w 2497428"/>
              <a:gd name="connsiteY4" fmla="*/ 5478 h 272480"/>
              <a:gd name="connsiteX5" fmla="*/ 284328 w 2497428"/>
              <a:gd name="connsiteY5" fmla="*/ 176 h 272480"/>
              <a:gd name="connsiteX6" fmla="*/ 2483590 w 2497428"/>
              <a:gd name="connsiteY6" fmla="*/ 223191 h 272480"/>
              <a:gd name="connsiteX7" fmla="*/ 2317799 w 2497428"/>
              <a:gd name="connsiteY7" fmla="*/ 271527 h 272480"/>
              <a:gd name="connsiteX8" fmla="*/ 2312996 w 2497428"/>
              <a:gd name="connsiteY8" fmla="*/ 272480 h 272480"/>
              <a:gd name="connsiteX9" fmla="*/ 2082257 w 2497428"/>
              <a:gd name="connsiteY9" fmla="*/ 229493 h 272480"/>
              <a:gd name="connsiteX10" fmla="*/ 2497428 w 2497428"/>
              <a:gd name="connsiteY10" fmla="*/ 217059 h 272480"/>
              <a:gd name="connsiteX11" fmla="*/ 284328 w 2497428"/>
              <a:gd name="connsiteY11" fmla="*/ 176 h 272480"/>
              <a:gd name="connsiteX12" fmla="*/ 475420 w 2497428"/>
              <a:gd name="connsiteY12" fmla="*/ 2513 h 272480"/>
              <a:gd name="connsiteX13" fmla="*/ 1857915 w 2497428"/>
              <a:gd name="connsiteY13" fmla="*/ 187698 h 272480"/>
              <a:gd name="connsiteX14" fmla="*/ 2082257 w 2497428"/>
              <a:gd name="connsiteY14" fmla="*/ 229493 h 272480"/>
              <a:gd name="connsiteX0" fmla="*/ 2497428 w 2497428"/>
              <a:gd name="connsiteY0" fmla="*/ 217059 h 272480"/>
              <a:gd name="connsiteX1" fmla="*/ 0 w 2497428"/>
              <a:gd name="connsiteY1" fmla="*/ 40588 h 272480"/>
              <a:gd name="connsiteX2" fmla="*/ 25117 w 2497428"/>
              <a:gd name="connsiteY2" fmla="*/ 10663 h 272480"/>
              <a:gd name="connsiteX3" fmla="*/ 91861 w 2497428"/>
              <a:gd name="connsiteY3" fmla="*/ 5478 h 272480"/>
              <a:gd name="connsiteX4" fmla="*/ 284328 w 2497428"/>
              <a:gd name="connsiteY4" fmla="*/ 176 h 272480"/>
              <a:gd name="connsiteX5" fmla="*/ 2483590 w 2497428"/>
              <a:gd name="connsiteY5" fmla="*/ 223191 h 272480"/>
              <a:gd name="connsiteX6" fmla="*/ 2317799 w 2497428"/>
              <a:gd name="connsiteY6" fmla="*/ 271527 h 272480"/>
              <a:gd name="connsiteX7" fmla="*/ 2312996 w 2497428"/>
              <a:gd name="connsiteY7" fmla="*/ 272480 h 272480"/>
              <a:gd name="connsiteX8" fmla="*/ 2082257 w 2497428"/>
              <a:gd name="connsiteY8" fmla="*/ 229493 h 272480"/>
              <a:gd name="connsiteX9" fmla="*/ 2497428 w 2497428"/>
              <a:gd name="connsiteY9" fmla="*/ 217059 h 272480"/>
              <a:gd name="connsiteX10" fmla="*/ 284328 w 2497428"/>
              <a:gd name="connsiteY10" fmla="*/ 176 h 272480"/>
              <a:gd name="connsiteX11" fmla="*/ 475420 w 2497428"/>
              <a:gd name="connsiteY11" fmla="*/ 2513 h 272480"/>
              <a:gd name="connsiteX12" fmla="*/ 1857915 w 2497428"/>
              <a:gd name="connsiteY12" fmla="*/ 187698 h 272480"/>
              <a:gd name="connsiteX13" fmla="*/ 2082257 w 2497428"/>
              <a:gd name="connsiteY13" fmla="*/ 229493 h 272480"/>
              <a:gd name="connsiteX0" fmla="*/ 2472311 w 2472311"/>
              <a:gd name="connsiteY0" fmla="*/ 217059 h 272480"/>
              <a:gd name="connsiteX1" fmla="*/ 0 w 2472311"/>
              <a:gd name="connsiteY1" fmla="*/ 10663 h 272480"/>
              <a:gd name="connsiteX2" fmla="*/ 66744 w 2472311"/>
              <a:gd name="connsiteY2" fmla="*/ 5478 h 272480"/>
              <a:gd name="connsiteX3" fmla="*/ 259211 w 2472311"/>
              <a:gd name="connsiteY3" fmla="*/ 176 h 272480"/>
              <a:gd name="connsiteX4" fmla="*/ 2458473 w 2472311"/>
              <a:gd name="connsiteY4" fmla="*/ 223191 h 272480"/>
              <a:gd name="connsiteX5" fmla="*/ 2292682 w 2472311"/>
              <a:gd name="connsiteY5" fmla="*/ 271527 h 272480"/>
              <a:gd name="connsiteX6" fmla="*/ 2287879 w 2472311"/>
              <a:gd name="connsiteY6" fmla="*/ 272480 h 272480"/>
              <a:gd name="connsiteX7" fmla="*/ 2057140 w 2472311"/>
              <a:gd name="connsiteY7" fmla="*/ 229493 h 272480"/>
              <a:gd name="connsiteX8" fmla="*/ 2472311 w 2472311"/>
              <a:gd name="connsiteY8" fmla="*/ 217059 h 272480"/>
              <a:gd name="connsiteX9" fmla="*/ 259211 w 2472311"/>
              <a:gd name="connsiteY9" fmla="*/ 176 h 272480"/>
              <a:gd name="connsiteX10" fmla="*/ 450303 w 2472311"/>
              <a:gd name="connsiteY10" fmla="*/ 2513 h 272480"/>
              <a:gd name="connsiteX11" fmla="*/ 1832798 w 2472311"/>
              <a:gd name="connsiteY11" fmla="*/ 187698 h 272480"/>
              <a:gd name="connsiteX12" fmla="*/ 2057140 w 2472311"/>
              <a:gd name="connsiteY12" fmla="*/ 229493 h 272480"/>
              <a:gd name="connsiteX0" fmla="*/ 2057140 w 2458473"/>
              <a:gd name="connsiteY0" fmla="*/ 229493 h 272480"/>
              <a:gd name="connsiteX1" fmla="*/ 0 w 2458473"/>
              <a:gd name="connsiteY1" fmla="*/ 10663 h 272480"/>
              <a:gd name="connsiteX2" fmla="*/ 66744 w 2458473"/>
              <a:gd name="connsiteY2" fmla="*/ 5478 h 272480"/>
              <a:gd name="connsiteX3" fmla="*/ 259211 w 2458473"/>
              <a:gd name="connsiteY3" fmla="*/ 176 h 272480"/>
              <a:gd name="connsiteX4" fmla="*/ 2458473 w 2458473"/>
              <a:gd name="connsiteY4" fmla="*/ 223191 h 272480"/>
              <a:gd name="connsiteX5" fmla="*/ 2292682 w 2458473"/>
              <a:gd name="connsiteY5" fmla="*/ 271527 h 272480"/>
              <a:gd name="connsiteX6" fmla="*/ 2287879 w 2458473"/>
              <a:gd name="connsiteY6" fmla="*/ 272480 h 272480"/>
              <a:gd name="connsiteX7" fmla="*/ 2057140 w 2458473"/>
              <a:gd name="connsiteY7" fmla="*/ 229493 h 272480"/>
              <a:gd name="connsiteX8" fmla="*/ 259211 w 2458473"/>
              <a:gd name="connsiteY8" fmla="*/ 176 h 272480"/>
              <a:gd name="connsiteX9" fmla="*/ 450303 w 2458473"/>
              <a:gd name="connsiteY9" fmla="*/ 2513 h 272480"/>
              <a:gd name="connsiteX10" fmla="*/ 1832798 w 2458473"/>
              <a:gd name="connsiteY10" fmla="*/ 187698 h 272480"/>
              <a:gd name="connsiteX11" fmla="*/ 2057140 w 2458473"/>
              <a:gd name="connsiteY11" fmla="*/ 229493 h 272480"/>
              <a:gd name="connsiteX0" fmla="*/ 2057140 w 2292682"/>
              <a:gd name="connsiteY0" fmla="*/ 229493 h 272480"/>
              <a:gd name="connsiteX1" fmla="*/ 0 w 2292682"/>
              <a:gd name="connsiteY1" fmla="*/ 10663 h 272480"/>
              <a:gd name="connsiteX2" fmla="*/ 66744 w 2292682"/>
              <a:gd name="connsiteY2" fmla="*/ 5478 h 272480"/>
              <a:gd name="connsiteX3" fmla="*/ 259211 w 2292682"/>
              <a:gd name="connsiteY3" fmla="*/ 176 h 272480"/>
              <a:gd name="connsiteX4" fmla="*/ 2292682 w 2292682"/>
              <a:gd name="connsiteY4" fmla="*/ 271527 h 272480"/>
              <a:gd name="connsiteX5" fmla="*/ 2287879 w 2292682"/>
              <a:gd name="connsiteY5" fmla="*/ 272480 h 272480"/>
              <a:gd name="connsiteX6" fmla="*/ 2057140 w 2292682"/>
              <a:gd name="connsiteY6" fmla="*/ 229493 h 272480"/>
              <a:gd name="connsiteX7" fmla="*/ 259211 w 2292682"/>
              <a:gd name="connsiteY7" fmla="*/ 176 h 272480"/>
              <a:gd name="connsiteX8" fmla="*/ 450303 w 2292682"/>
              <a:gd name="connsiteY8" fmla="*/ 2513 h 272480"/>
              <a:gd name="connsiteX9" fmla="*/ 1832798 w 2292682"/>
              <a:gd name="connsiteY9" fmla="*/ 187698 h 272480"/>
              <a:gd name="connsiteX10" fmla="*/ 2057140 w 2292682"/>
              <a:gd name="connsiteY10" fmla="*/ 229493 h 272480"/>
              <a:gd name="connsiteX0" fmla="*/ 2057140 w 2292682"/>
              <a:gd name="connsiteY0" fmla="*/ 229493 h 344906"/>
              <a:gd name="connsiteX1" fmla="*/ 0 w 2292682"/>
              <a:gd name="connsiteY1" fmla="*/ 10663 h 344906"/>
              <a:gd name="connsiteX2" fmla="*/ 66744 w 2292682"/>
              <a:gd name="connsiteY2" fmla="*/ 5478 h 344906"/>
              <a:gd name="connsiteX3" fmla="*/ 259211 w 2292682"/>
              <a:gd name="connsiteY3" fmla="*/ 176 h 344906"/>
              <a:gd name="connsiteX4" fmla="*/ 2292682 w 2292682"/>
              <a:gd name="connsiteY4" fmla="*/ 271527 h 344906"/>
              <a:gd name="connsiteX5" fmla="*/ 2287879 w 2292682"/>
              <a:gd name="connsiteY5" fmla="*/ 272480 h 344906"/>
              <a:gd name="connsiteX6" fmla="*/ 2057140 w 2292682"/>
              <a:gd name="connsiteY6" fmla="*/ 229493 h 344906"/>
              <a:gd name="connsiteX7" fmla="*/ 259211 w 2292682"/>
              <a:gd name="connsiteY7" fmla="*/ 176 h 344906"/>
              <a:gd name="connsiteX8" fmla="*/ 450303 w 2292682"/>
              <a:gd name="connsiteY8" fmla="*/ 2513 h 344906"/>
              <a:gd name="connsiteX9" fmla="*/ 1832798 w 2292682"/>
              <a:gd name="connsiteY9" fmla="*/ 187698 h 344906"/>
              <a:gd name="connsiteX10" fmla="*/ 2057140 w 2292682"/>
              <a:gd name="connsiteY10" fmla="*/ 229493 h 344906"/>
              <a:gd name="connsiteX0" fmla="*/ 2057140 w 2292682"/>
              <a:gd name="connsiteY0" fmla="*/ 229493 h 344906"/>
              <a:gd name="connsiteX1" fmla="*/ 0 w 2292682"/>
              <a:gd name="connsiteY1" fmla="*/ 10663 h 344906"/>
              <a:gd name="connsiteX2" fmla="*/ 66744 w 2292682"/>
              <a:gd name="connsiteY2" fmla="*/ 5478 h 344906"/>
              <a:gd name="connsiteX3" fmla="*/ 259211 w 2292682"/>
              <a:gd name="connsiteY3" fmla="*/ 176 h 344906"/>
              <a:gd name="connsiteX4" fmla="*/ 2292682 w 2292682"/>
              <a:gd name="connsiteY4" fmla="*/ 271527 h 344906"/>
              <a:gd name="connsiteX5" fmla="*/ 2287879 w 2292682"/>
              <a:gd name="connsiteY5" fmla="*/ 272480 h 344906"/>
              <a:gd name="connsiteX6" fmla="*/ 2057140 w 2292682"/>
              <a:gd name="connsiteY6" fmla="*/ 229493 h 344906"/>
              <a:gd name="connsiteX7" fmla="*/ 259211 w 2292682"/>
              <a:gd name="connsiteY7" fmla="*/ 176 h 344906"/>
              <a:gd name="connsiteX8" fmla="*/ 450303 w 2292682"/>
              <a:gd name="connsiteY8" fmla="*/ 2513 h 344906"/>
              <a:gd name="connsiteX9" fmla="*/ 1832798 w 2292682"/>
              <a:gd name="connsiteY9" fmla="*/ 187698 h 344906"/>
              <a:gd name="connsiteX0" fmla="*/ 2287879 w 2292682"/>
              <a:gd name="connsiteY0" fmla="*/ 272480 h 272480"/>
              <a:gd name="connsiteX1" fmla="*/ 0 w 2292682"/>
              <a:gd name="connsiteY1" fmla="*/ 10663 h 272480"/>
              <a:gd name="connsiteX2" fmla="*/ 66744 w 2292682"/>
              <a:gd name="connsiteY2" fmla="*/ 5478 h 272480"/>
              <a:gd name="connsiteX3" fmla="*/ 259211 w 2292682"/>
              <a:gd name="connsiteY3" fmla="*/ 176 h 272480"/>
              <a:gd name="connsiteX4" fmla="*/ 2292682 w 2292682"/>
              <a:gd name="connsiteY4" fmla="*/ 271527 h 272480"/>
              <a:gd name="connsiteX5" fmla="*/ 2287879 w 2292682"/>
              <a:gd name="connsiteY5" fmla="*/ 272480 h 272480"/>
              <a:gd name="connsiteX6" fmla="*/ 259211 w 2292682"/>
              <a:gd name="connsiteY6" fmla="*/ 176 h 272480"/>
              <a:gd name="connsiteX7" fmla="*/ 450303 w 2292682"/>
              <a:gd name="connsiteY7" fmla="*/ 2513 h 272480"/>
              <a:gd name="connsiteX8" fmla="*/ 1832798 w 2292682"/>
              <a:gd name="connsiteY8" fmla="*/ 187698 h 272480"/>
              <a:gd name="connsiteX0" fmla="*/ 2292682 w 2292682"/>
              <a:gd name="connsiteY0" fmla="*/ 271527 h 271527"/>
              <a:gd name="connsiteX1" fmla="*/ 0 w 2292682"/>
              <a:gd name="connsiteY1" fmla="*/ 10663 h 271527"/>
              <a:gd name="connsiteX2" fmla="*/ 66744 w 2292682"/>
              <a:gd name="connsiteY2" fmla="*/ 5478 h 271527"/>
              <a:gd name="connsiteX3" fmla="*/ 259211 w 2292682"/>
              <a:gd name="connsiteY3" fmla="*/ 176 h 271527"/>
              <a:gd name="connsiteX4" fmla="*/ 2292682 w 2292682"/>
              <a:gd name="connsiteY4" fmla="*/ 271527 h 271527"/>
              <a:gd name="connsiteX5" fmla="*/ 259211 w 2292682"/>
              <a:gd name="connsiteY5" fmla="*/ 176 h 271527"/>
              <a:gd name="connsiteX6" fmla="*/ 450303 w 2292682"/>
              <a:gd name="connsiteY6" fmla="*/ 2513 h 271527"/>
              <a:gd name="connsiteX7" fmla="*/ 1832798 w 2292682"/>
              <a:gd name="connsiteY7" fmla="*/ 187698 h 271527"/>
              <a:gd name="connsiteX0" fmla="*/ 259211 w 1832798"/>
              <a:gd name="connsiteY0" fmla="*/ 176 h 187698"/>
              <a:gd name="connsiteX1" fmla="*/ 0 w 1832798"/>
              <a:gd name="connsiteY1" fmla="*/ 10663 h 187698"/>
              <a:gd name="connsiteX2" fmla="*/ 66744 w 1832798"/>
              <a:gd name="connsiteY2" fmla="*/ 5478 h 187698"/>
              <a:gd name="connsiteX3" fmla="*/ 259211 w 1832798"/>
              <a:gd name="connsiteY3" fmla="*/ 176 h 187698"/>
              <a:gd name="connsiteX4" fmla="*/ 259211 w 1832798"/>
              <a:gd name="connsiteY4" fmla="*/ 176 h 187698"/>
              <a:gd name="connsiteX5" fmla="*/ 450303 w 1832798"/>
              <a:gd name="connsiteY5" fmla="*/ 2513 h 187698"/>
              <a:gd name="connsiteX6" fmla="*/ 1832798 w 1832798"/>
              <a:gd name="connsiteY6" fmla="*/ 187698 h 18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2798" h="187698">
                <a:moveTo>
                  <a:pt x="259211" y="176"/>
                </a:moveTo>
                <a:lnTo>
                  <a:pt x="0" y="10663"/>
                </a:lnTo>
                <a:lnTo>
                  <a:pt x="66744" y="5478"/>
                </a:lnTo>
                <a:cubicBezTo>
                  <a:pt x="130939" y="2544"/>
                  <a:pt x="195190" y="723"/>
                  <a:pt x="259211" y="176"/>
                </a:cubicBezTo>
                <a:close/>
                <a:moveTo>
                  <a:pt x="259211" y="176"/>
                </a:moveTo>
                <a:cubicBezTo>
                  <a:pt x="323232" y="-372"/>
                  <a:pt x="387024" y="354"/>
                  <a:pt x="450303" y="2513"/>
                </a:cubicBezTo>
                <a:cubicBezTo>
                  <a:pt x="829972" y="15464"/>
                  <a:pt x="1317822" y="93898"/>
                  <a:pt x="1832798" y="187698"/>
                </a:cubicBezTo>
              </a:path>
            </a:pathLst>
          </a:cu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72722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neral: 2 Columns Yellow">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0AC69BB-EDC9-DEEB-B7A8-CBBD8FC879F3}"/>
              </a:ext>
            </a:extLst>
          </p:cNvPr>
          <p:cNvSpPr>
            <a:spLocks noGrp="1"/>
          </p:cNvSpPr>
          <p:nvPr>
            <p:ph sz="half" idx="14"/>
          </p:nvPr>
        </p:nvSpPr>
        <p:spPr>
          <a:xfrm>
            <a:off x="6207156" y="1400090"/>
            <a:ext cx="5641944" cy="4790398"/>
          </a:xfrm>
          <a:prstGeom prst="roundRect">
            <a:avLst>
              <a:gd name="adj" fmla="val 3116"/>
            </a:avLst>
          </a:prstGeom>
          <a:solidFill>
            <a:schemeClr val="accent3"/>
          </a:solidFill>
          <a:ln>
            <a:solidFill>
              <a:srgbClr val="E1C010"/>
            </a:solidFill>
          </a:ln>
        </p:spPr>
        <p:txBody>
          <a:bodyPr lIns="182880" tIns="182880" rIns="182880" bIns="91440"/>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8A76B60C-5960-02CF-F218-A7BA80B8C127}"/>
              </a:ext>
            </a:extLst>
          </p:cNvPr>
          <p:cNvSpPr>
            <a:spLocks noGrp="1"/>
          </p:cNvSpPr>
          <p:nvPr>
            <p:ph sz="half" idx="1"/>
          </p:nvPr>
        </p:nvSpPr>
        <p:spPr>
          <a:xfrm>
            <a:off x="356616" y="1400090"/>
            <a:ext cx="5638800" cy="4790398"/>
          </a:xfrm>
          <a:prstGeom prst="roundRect">
            <a:avLst>
              <a:gd name="adj" fmla="val 3116"/>
            </a:avLst>
          </a:prstGeom>
        </p:spPr>
        <p:txBody>
          <a:bodyPr lIns="0" tIns="182880" rIns="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8A958DCC-7146-774F-071D-54C3ACB21266}"/>
              </a:ext>
            </a:extLst>
          </p:cNvPr>
          <p:cNvSpPr>
            <a:spLocks noGrp="1"/>
          </p:cNvSpPr>
          <p:nvPr>
            <p:ph type="dt" sz="half" idx="15"/>
          </p:nvPr>
        </p:nvSpPr>
        <p:spPr/>
        <p:txBody>
          <a:bodyPr/>
          <a:lstStyle/>
          <a:p>
            <a:fld id="{097243B2-396C-D14A-93C7-0C98A09E845B}" type="datetime1">
              <a:rPr lang="en-US" smtClean="0"/>
              <a:pPr/>
              <a:t>12/5/2024</a:t>
            </a:fld>
            <a:endParaRPr lang="en-US"/>
          </a:p>
        </p:txBody>
      </p:sp>
      <p:sp>
        <p:nvSpPr>
          <p:cNvPr id="4" name="Footer Placeholder 3">
            <a:extLst>
              <a:ext uri="{FF2B5EF4-FFF2-40B4-BE49-F238E27FC236}">
                <a16:creationId xmlns:a16="http://schemas.microsoft.com/office/drawing/2014/main" id="{A1D2088A-5551-CA98-2114-5D4912125205}"/>
              </a:ext>
            </a:extLst>
          </p:cNvPr>
          <p:cNvSpPr>
            <a:spLocks noGrp="1"/>
          </p:cNvSpPr>
          <p:nvPr>
            <p:ph type="ftr" sz="quarter" idx="16"/>
          </p:nvPr>
        </p:nvSpPr>
        <p:spPr/>
        <p:txBody>
          <a:bodyPr/>
          <a:lstStyle/>
          <a:p>
            <a:endParaRPr lang="en-US"/>
          </a:p>
        </p:txBody>
      </p:sp>
      <p:sp>
        <p:nvSpPr>
          <p:cNvPr id="7" name="Slide Number Placeholder 6">
            <a:extLst>
              <a:ext uri="{FF2B5EF4-FFF2-40B4-BE49-F238E27FC236}">
                <a16:creationId xmlns:a16="http://schemas.microsoft.com/office/drawing/2014/main" id="{5E84B7B3-1121-AE3A-B18C-4E76EBF4FDFB}"/>
              </a:ext>
            </a:extLst>
          </p:cNvPr>
          <p:cNvSpPr>
            <a:spLocks noGrp="1"/>
          </p:cNvSpPr>
          <p:nvPr>
            <p:ph type="sldNum" sz="quarter" idx="17"/>
          </p:nvPr>
        </p:nvSpPr>
        <p:spPr/>
        <p:txBody>
          <a:bodyPr/>
          <a:lstStyle/>
          <a:p>
            <a:fld id="{2CF9B429-51AD-EE4F-A04A-255FAEA48272}" type="slidenum">
              <a:rPr lang="en-US" smtClean="0"/>
              <a:pPr/>
              <a:t>‹#›</a:t>
            </a:fld>
            <a:endParaRPr lang="en-US"/>
          </a:p>
        </p:txBody>
      </p:sp>
      <p:sp>
        <p:nvSpPr>
          <p:cNvPr id="8" name="Title 7">
            <a:extLst>
              <a:ext uri="{FF2B5EF4-FFF2-40B4-BE49-F238E27FC236}">
                <a16:creationId xmlns:a16="http://schemas.microsoft.com/office/drawing/2014/main" id="{5D053F08-36CF-0A7A-E830-390B7183A5A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8082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eneral: 2 Columns Orange">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4E4726F-3D21-1491-113C-D4FC0F8BC2B4}"/>
              </a:ext>
            </a:extLst>
          </p:cNvPr>
          <p:cNvSpPr>
            <a:spLocks noGrp="1"/>
          </p:cNvSpPr>
          <p:nvPr>
            <p:ph sz="half" idx="14"/>
          </p:nvPr>
        </p:nvSpPr>
        <p:spPr>
          <a:xfrm>
            <a:off x="6207156" y="1400090"/>
            <a:ext cx="5641944" cy="4790398"/>
          </a:xfrm>
          <a:prstGeom prst="roundRect">
            <a:avLst>
              <a:gd name="adj" fmla="val 3116"/>
            </a:avLst>
          </a:prstGeom>
          <a:solidFill>
            <a:schemeClr val="accent4"/>
          </a:solidFill>
          <a:ln>
            <a:solidFill>
              <a:srgbClr val="D54223"/>
            </a:solidFill>
          </a:ln>
        </p:spPr>
        <p:txBody>
          <a:bodyPr lIns="182880" tIns="182880" rIns="182880" bIns="91440"/>
          <a:lstStyle>
            <a:lvl1pPr>
              <a:buClrTx/>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3F919668-244E-37E9-8FBC-9E2742B65047}"/>
              </a:ext>
            </a:extLst>
          </p:cNvPr>
          <p:cNvSpPr>
            <a:spLocks noGrp="1"/>
          </p:cNvSpPr>
          <p:nvPr>
            <p:ph sz="half" idx="1"/>
          </p:nvPr>
        </p:nvSpPr>
        <p:spPr>
          <a:xfrm>
            <a:off x="356616" y="1400090"/>
            <a:ext cx="5638800" cy="4790398"/>
          </a:xfrm>
          <a:prstGeom prst="roundRect">
            <a:avLst>
              <a:gd name="adj" fmla="val 3116"/>
            </a:avLst>
          </a:prstGeom>
        </p:spPr>
        <p:txBody>
          <a:bodyPr lIns="0" tIns="182880" rIns="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75A047E8-72F2-841E-C3CD-EE5DB3FB47C6}"/>
              </a:ext>
            </a:extLst>
          </p:cNvPr>
          <p:cNvSpPr>
            <a:spLocks noGrp="1"/>
          </p:cNvSpPr>
          <p:nvPr>
            <p:ph type="dt" sz="half" idx="15"/>
          </p:nvPr>
        </p:nvSpPr>
        <p:spPr/>
        <p:txBody>
          <a:bodyPr/>
          <a:lstStyle/>
          <a:p>
            <a:fld id="{097243B2-396C-D14A-93C7-0C98A09E845B}" type="datetime1">
              <a:rPr lang="en-US" smtClean="0"/>
              <a:pPr/>
              <a:t>12/5/2024</a:t>
            </a:fld>
            <a:endParaRPr lang="en-US"/>
          </a:p>
        </p:txBody>
      </p:sp>
      <p:sp>
        <p:nvSpPr>
          <p:cNvPr id="4" name="Footer Placeholder 3">
            <a:extLst>
              <a:ext uri="{FF2B5EF4-FFF2-40B4-BE49-F238E27FC236}">
                <a16:creationId xmlns:a16="http://schemas.microsoft.com/office/drawing/2014/main" id="{B4E9D965-2C6A-2E8A-4434-2B97EBA950B5}"/>
              </a:ext>
            </a:extLst>
          </p:cNvPr>
          <p:cNvSpPr>
            <a:spLocks noGrp="1"/>
          </p:cNvSpPr>
          <p:nvPr>
            <p:ph type="ftr" sz="quarter" idx="16"/>
          </p:nvPr>
        </p:nvSpPr>
        <p:spPr/>
        <p:txBody>
          <a:bodyPr/>
          <a:lstStyle/>
          <a:p>
            <a:endParaRPr lang="en-US"/>
          </a:p>
        </p:txBody>
      </p:sp>
      <p:sp>
        <p:nvSpPr>
          <p:cNvPr id="7" name="Slide Number Placeholder 6">
            <a:extLst>
              <a:ext uri="{FF2B5EF4-FFF2-40B4-BE49-F238E27FC236}">
                <a16:creationId xmlns:a16="http://schemas.microsoft.com/office/drawing/2014/main" id="{148CD254-33F5-13F4-2B09-3CAF35A10365}"/>
              </a:ext>
            </a:extLst>
          </p:cNvPr>
          <p:cNvSpPr>
            <a:spLocks noGrp="1"/>
          </p:cNvSpPr>
          <p:nvPr>
            <p:ph type="sldNum" sz="quarter" idx="17"/>
          </p:nvPr>
        </p:nvSpPr>
        <p:spPr/>
        <p:txBody>
          <a:bodyPr/>
          <a:lstStyle/>
          <a:p>
            <a:fld id="{2CF9B429-51AD-EE4F-A04A-255FAEA48272}" type="slidenum">
              <a:rPr lang="en-US" smtClean="0"/>
              <a:pPr/>
              <a:t>‹#›</a:t>
            </a:fld>
            <a:endParaRPr lang="en-US"/>
          </a:p>
        </p:txBody>
      </p:sp>
      <p:sp>
        <p:nvSpPr>
          <p:cNvPr id="8" name="Title 7">
            <a:extLst>
              <a:ext uri="{FF2B5EF4-FFF2-40B4-BE49-F238E27FC236}">
                <a16:creationId xmlns:a16="http://schemas.microsoft.com/office/drawing/2014/main" id="{80609423-08B3-D022-E7ED-F448691CD7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9728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neral: 2 Columns Neutral">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5FFA3C5-50D6-500B-3678-FD73E8B0D5BB}"/>
              </a:ext>
            </a:extLst>
          </p:cNvPr>
          <p:cNvSpPr>
            <a:spLocks noGrp="1"/>
          </p:cNvSpPr>
          <p:nvPr>
            <p:ph sz="half" idx="14"/>
          </p:nvPr>
        </p:nvSpPr>
        <p:spPr>
          <a:xfrm>
            <a:off x="6205459" y="1400090"/>
            <a:ext cx="5643641" cy="4790398"/>
          </a:xfrm>
          <a:prstGeom prst="roundRect">
            <a:avLst>
              <a:gd name="adj" fmla="val 3116"/>
            </a:avLst>
          </a:prstGeom>
        </p:spPr>
        <p:txBody>
          <a:bodyPr lIns="0" tIns="18288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4B556748-FBCB-FAB6-DB4D-F1C9CF89EF11}"/>
              </a:ext>
            </a:extLst>
          </p:cNvPr>
          <p:cNvSpPr>
            <a:spLocks noGrp="1"/>
          </p:cNvSpPr>
          <p:nvPr>
            <p:ph sz="half" idx="1"/>
          </p:nvPr>
        </p:nvSpPr>
        <p:spPr>
          <a:xfrm>
            <a:off x="356616" y="1400090"/>
            <a:ext cx="5638800" cy="4790398"/>
          </a:xfrm>
          <a:prstGeom prst="roundRect">
            <a:avLst>
              <a:gd name="adj" fmla="val 3116"/>
            </a:avLst>
          </a:prstGeom>
        </p:spPr>
        <p:txBody>
          <a:bodyPr wrap="square" lIns="0" tIns="182880" rIns="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E09CAA75-2A67-5F56-8DC5-FFA871426CA9}"/>
              </a:ext>
            </a:extLst>
          </p:cNvPr>
          <p:cNvSpPr>
            <a:spLocks noGrp="1"/>
          </p:cNvSpPr>
          <p:nvPr>
            <p:ph type="title"/>
          </p:nvPr>
        </p:nvSpPr>
        <p:spPr/>
        <p:txBody>
          <a:bodyPr/>
          <a:lstStyle/>
          <a:p>
            <a:r>
              <a:rPr lang="en-US"/>
              <a:t>Click to edit Master title style</a:t>
            </a:r>
          </a:p>
        </p:txBody>
      </p:sp>
      <p:sp>
        <p:nvSpPr>
          <p:cNvPr id="9" name="Date Placeholder 8">
            <a:extLst>
              <a:ext uri="{FF2B5EF4-FFF2-40B4-BE49-F238E27FC236}">
                <a16:creationId xmlns:a16="http://schemas.microsoft.com/office/drawing/2014/main" id="{FC588D13-A5C2-F6C9-A143-AAB634B0B9E4}"/>
              </a:ext>
            </a:extLst>
          </p:cNvPr>
          <p:cNvSpPr>
            <a:spLocks noGrp="1"/>
          </p:cNvSpPr>
          <p:nvPr>
            <p:ph type="dt" sz="half" idx="15"/>
          </p:nvPr>
        </p:nvSpPr>
        <p:spPr/>
        <p:txBody>
          <a:bodyPr/>
          <a:lstStyle/>
          <a:p>
            <a:fld id="{097243B2-396C-D14A-93C7-0C98A09E845B}" type="datetime1">
              <a:rPr lang="en-US" smtClean="0"/>
              <a:pPr/>
              <a:t>12/5/2024</a:t>
            </a:fld>
            <a:endParaRPr lang="en-US"/>
          </a:p>
        </p:txBody>
      </p:sp>
      <p:sp>
        <p:nvSpPr>
          <p:cNvPr id="10" name="Footer Placeholder 9">
            <a:extLst>
              <a:ext uri="{FF2B5EF4-FFF2-40B4-BE49-F238E27FC236}">
                <a16:creationId xmlns:a16="http://schemas.microsoft.com/office/drawing/2014/main" id="{23BBCEDE-9A18-6947-4F56-000411B01D84}"/>
              </a:ext>
            </a:extLst>
          </p:cNvPr>
          <p:cNvSpPr>
            <a:spLocks noGrp="1"/>
          </p:cNvSpPr>
          <p:nvPr>
            <p:ph type="ftr" sz="quarter" idx="16"/>
          </p:nvPr>
        </p:nvSpPr>
        <p:spPr/>
        <p:txBody>
          <a:bodyPr/>
          <a:lstStyle/>
          <a:p>
            <a:endParaRPr lang="en-US"/>
          </a:p>
        </p:txBody>
      </p:sp>
      <p:sp>
        <p:nvSpPr>
          <p:cNvPr id="11" name="Slide Number Placeholder 10">
            <a:extLst>
              <a:ext uri="{FF2B5EF4-FFF2-40B4-BE49-F238E27FC236}">
                <a16:creationId xmlns:a16="http://schemas.microsoft.com/office/drawing/2014/main" id="{F0D03728-62E6-EAAA-EA76-15C8A31AC56D}"/>
              </a:ext>
            </a:extLst>
          </p:cNvPr>
          <p:cNvSpPr>
            <a:spLocks noGrp="1"/>
          </p:cNvSpPr>
          <p:nvPr>
            <p:ph type="sldNum" sz="quarter" idx="17"/>
          </p:nvPr>
        </p:nvSpPr>
        <p:spPr/>
        <p:txBody>
          <a:bodyPr/>
          <a:lstStyle/>
          <a:p>
            <a:fld id="{2CF9B429-51AD-EE4F-A04A-255FAEA48272}" type="slidenum">
              <a:rPr lang="en-US" smtClean="0"/>
              <a:pPr/>
              <a:t>‹#›</a:t>
            </a:fld>
            <a:endParaRPr lang="en-US"/>
          </a:p>
        </p:txBody>
      </p:sp>
    </p:spTree>
    <p:extLst>
      <p:ext uri="{BB962C8B-B14F-4D97-AF65-F5344CB8AC3E}">
        <p14:creationId xmlns:p14="http://schemas.microsoft.com/office/powerpoint/2010/main" val="1341911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neral: 3 Column Photo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B11374E-3609-B7DD-D1F3-92D38387D2D9}"/>
              </a:ext>
            </a:extLst>
          </p:cNvPr>
          <p:cNvSpPr>
            <a:spLocks noGrp="1"/>
          </p:cNvSpPr>
          <p:nvPr>
            <p:ph type="body" sz="quarter" idx="3"/>
          </p:nvPr>
        </p:nvSpPr>
        <p:spPr>
          <a:xfrm>
            <a:off x="4270549" y="3838944"/>
            <a:ext cx="3657600" cy="644582"/>
          </a:xfrm>
        </p:spPr>
        <p:txBody>
          <a:bodyPr lIns="0" rIns="0" anchor="b">
            <a:normAutofit/>
          </a:bodyPr>
          <a:lstStyle>
            <a:lvl1pPr marL="0" indent="0">
              <a:lnSpc>
                <a:spcPct val="100000"/>
              </a:lnSpc>
              <a:buNone/>
              <a:defRPr sz="1600" b="0" i="0">
                <a:latin typeface="NimbusSanEx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04D5AA24-6E0D-299B-6957-48E8B35410AD}"/>
              </a:ext>
            </a:extLst>
          </p:cNvPr>
          <p:cNvSpPr>
            <a:spLocks noGrp="1"/>
          </p:cNvSpPr>
          <p:nvPr>
            <p:ph type="body" sz="quarter" idx="13"/>
          </p:nvPr>
        </p:nvSpPr>
        <p:spPr>
          <a:xfrm>
            <a:off x="356616" y="3838944"/>
            <a:ext cx="3657600" cy="644582"/>
          </a:xfrm>
        </p:spPr>
        <p:txBody>
          <a:bodyPr lIns="0" rIns="0" anchor="b">
            <a:normAutofit/>
          </a:bodyPr>
          <a:lstStyle>
            <a:lvl1pPr marL="0" indent="0">
              <a:lnSpc>
                <a:spcPct val="100000"/>
              </a:lnSpc>
              <a:buNone/>
              <a:defRPr sz="1600" b="0" i="0">
                <a:latin typeface="NimbusSanEx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4">
            <a:extLst>
              <a:ext uri="{FF2B5EF4-FFF2-40B4-BE49-F238E27FC236}">
                <a16:creationId xmlns:a16="http://schemas.microsoft.com/office/drawing/2014/main" id="{F3BAF842-2926-B26C-BD9D-53639D1D5999}"/>
              </a:ext>
            </a:extLst>
          </p:cNvPr>
          <p:cNvSpPr>
            <a:spLocks noGrp="1"/>
          </p:cNvSpPr>
          <p:nvPr>
            <p:ph type="body" sz="quarter" idx="15"/>
          </p:nvPr>
        </p:nvSpPr>
        <p:spPr>
          <a:xfrm>
            <a:off x="8191500" y="3838944"/>
            <a:ext cx="3657600" cy="644582"/>
          </a:xfrm>
        </p:spPr>
        <p:txBody>
          <a:bodyPr lIns="0" rIns="0" anchor="b">
            <a:normAutofit/>
          </a:bodyPr>
          <a:lstStyle>
            <a:lvl1pPr marL="0" indent="0">
              <a:lnSpc>
                <a:spcPct val="100000"/>
              </a:lnSpc>
              <a:buNone/>
              <a:defRPr sz="1600" b="0" i="0">
                <a:latin typeface="NimbusSanEx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Text Placeholder 26">
            <a:extLst>
              <a:ext uri="{FF2B5EF4-FFF2-40B4-BE49-F238E27FC236}">
                <a16:creationId xmlns:a16="http://schemas.microsoft.com/office/drawing/2014/main" id="{87F598E3-DBF3-CBCF-B3A9-B50EECCF02F8}"/>
              </a:ext>
            </a:extLst>
          </p:cNvPr>
          <p:cNvSpPr>
            <a:spLocks noGrp="1"/>
          </p:cNvSpPr>
          <p:nvPr>
            <p:ph type="body" sz="quarter" idx="20"/>
          </p:nvPr>
        </p:nvSpPr>
        <p:spPr>
          <a:xfrm>
            <a:off x="4267200" y="4515510"/>
            <a:ext cx="3657600" cy="1721167"/>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6">
            <a:extLst>
              <a:ext uri="{FF2B5EF4-FFF2-40B4-BE49-F238E27FC236}">
                <a16:creationId xmlns:a16="http://schemas.microsoft.com/office/drawing/2014/main" id="{F8B45241-15EF-43ED-D0DE-BE4134CECB1F}"/>
              </a:ext>
            </a:extLst>
          </p:cNvPr>
          <p:cNvSpPr>
            <a:spLocks noGrp="1"/>
          </p:cNvSpPr>
          <p:nvPr>
            <p:ph type="body" sz="quarter" idx="21"/>
          </p:nvPr>
        </p:nvSpPr>
        <p:spPr>
          <a:xfrm>
            <a:off x="356616" y="4515510"/>
            <a:ext cx="3657600" cy="1721167"/>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26">
            <a:extLst>
              <a:ext uri="{FF2B5EF4-FFF2-40B4-BE49-F238E27FC236}">
                <a16:creationId xmlns:a16="http://schemas.microsoft.com/office/drawing/2014/main" id="{F7EEDEB0-4919-4407-3171-25AA70BA1DB0}"/>
              </a:ext>
            </a:extLst>
          </p:cNvPr>
          <p:cNvSpPr>
            <a:spLocks noGrp="1"/>
          </p:cNvSpPr>
          <p:nvPr>
            <p:ph type="body" sz="quarter" idx="22"/>
          </p:nvPr>
        </p:nvSpPr>
        <p:spPr>
          <a:xfrm>
            <a:off x="8184481" y="4515510"/>
            <a:ext cx="3657600" cy="1721167"/>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Picture Placeholder 40">
            <a:extLst>
              <a:ext uri="{FF2B5EF4-FFF2-40B4-BE49-F238E27FC236}">
                <a16:creationId xmlns:a16="http://schemas.microsoft.com/office/drawing/2014/main" id="{2DCE903E-22BC-E1CE-58E7-917448EF8829}"/>
              </a:ext>
            </a:extLst>
          </p:cNvPr>
          <p:cNvSpPr>
            <a:spLocks noGrp="1"/>
          </p:cNvSpPr>
          <p:nvPr>
            <p:ph type="pic" sz="quarter" idx="28"/>
          </p:nvPr>
        </p:nvSpPr>
        <p:spPr>
          <a:xfrm>
            <a:off x="356616" y="1400090"/>
            <a:ext cx="3657600" cy="2352514"/>
          </a:xfrm>
          <a:prstGeom prst="roundRect">
            <a:avLst>
              <a:gd name="adj" fmla="val 9721"/>
            </a:avLst>
          </a:prstGeom>
        </p:spPr>
        <p:txBody>
          <a:bodyPr/>
          <a:lstStyle/>
          <a:p>
            <a:endParaRPr lang="en-US"/>
          </a:p>
        </p:txBody>
      </p:sp>
      <p:sp>
        <p:nvSpPr>
          <p:cNvPr id="3" name="Picture Placeholder 40">
            <a:extLst>
              <a:ext uri="{FF2B5EF4-FFF2-40B4-BE49-F238E27FC236}">
                <a16:creationId xmlns:a16="http://schemas.microsoft.com/office/drawing/2014/main" id="{D4F26200-F2AB-CCF5-3994-39113E617CA5}"/>
              </a:ext>
            </a:extLst>
          </p:cNvPr>
          <p:cNvSpPr>
            <a:spLocks noGrp="1"/>
          </p:cNvSpPr>
          <p:nvPr>
            <p:ph type="pic" sz="quarter" idx="34"/>
          </p:nvPr>
        </p:nvSpPr>
        <p:spPr>
          <a:xfrm>
            <a:off x="4270549" y="1400090"/>
            <a:ext cx="3657600" cy="2352514"/>
          </a:xfrm>
          <a:prstGeom prst="roundRect">
            <a:avLst>
              <a:gd name="adj" fmla="val 9721"/>
            </a:avLst>
          </a:prstGeom>
        </p:spPr>
        <p:txBody>
          <a:bodyPr/>
          <a:lstStyle/>
          <a:p>
            <a:endParaRPr lang="en-US"/>
          </a:p>
        </p:txBody>
      </p:sp>
      <p:sp>
        <p:nvSpPr>
          <p:cNvPr id="4" name="Picture Placeholder 40">
            <a:extLst>
              <a:ext uri="{FF2B5EF4-FFF2-40B4-BE49-F238E27FC236}">
                <a16:creationId xmlns:a16="http://schemas.microsoft.com/office/drawing/2014/main" id="{D3426C0B-0F5E-955B-5B5D-337BCD2BF309}"/>
              </a:ext>
            </a:extLst>
          </p:cNvPr>
          <p:cNvSpPr>
            <a:spLocks noGrp="1"/>
          </p:cNvSpPr>
          <p:nvPr>
            <p:ph type="pic" sz="quarter" idx="35"/>
          </p:nvPr>
        </p:nvSpPr>
        <p:spPr>
          <a:xfrm>
            <a:off x="8184482" y="1400090"/>
            <a:ext cx="3657600" cy="2352514"/>
          </a:xfrm>
          <a:prstGeom prst="roundRect">
            <a:avLst>
              <a:gd name="adj" fmla="val 9721"/>
            </a:avLst>
          </a:prstGeom>
        </p:spPr>
        <p:txBody>
          <a:bodyPr/>
          <a:lstStyle/>
          <a:p>
            <a:endParaRPr lang="en-US"/>
          </a:p>
        </p:txBody>
      </p:sp>
      <p:sp>
        <p:nvSpPr>
          <p:cNvPr id="9" name="Title 8">
            <a:extLst>
              <a:ext uri="{FF2B5EF4-FFF2-40B4-BE49-F238E27FC236}">
                <a16:creationId xmlns:a16="http://schemas.microsoft.com/office/drawing/2014/main" id="{0F63F7F9-6BE5-F1C0-0EF4-B2D988774CDD}"/>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8B5C1AB6-2A45-6B62-BAF7-48B4B7479A77}"/>
              </a:ext>
            </a:extLst>
          </p:cNvPr>
          <p:cNvSpPr>
            <a:spLocks noGrp="1"/>
          </p:cNvSpPr>
          <p:nvPr>
            <p:ph type="dt" sz="half" idx="36"/>
          </p:nvPr>
        </p:nvSpPr>
        <p:spPr/>
        <p:txBody>
          <a:bodyPr/>
          <a:lstStyle/>
          <a:p>
            <a:fld id="{097243B2-396C-D14A-93C7-0C98A09E845B}" type="datetime1">
              <a:rPr lang="en-US" smtClean="0"/>
              <a:pPr/>
              <a:t>12/5/2024</a:t>
            </a:fld>
            <a:endParaRPr lang="en-US"/>
          </a:p>
        </p:txBody>
      </p:sp>
      <p:sp>
        <p:nvSpPr>
          <p:cNvPr id="11" name="Footer Placeholder 10">
            <a:extLst>
              <a:ext uri="{FF2B5EF4-FFF2-40B4-BE49-F238E27FC236}">
                <a16:creationId xmlns:a16="http://schemas.microsoft.com/office/drawing/2014/main" id="{A8DDBE11-DFBC-30CD-4BEC-F8ADBC044F48}"/>
              </a:ext>
            </a:extLst>
          </p:cNvPr>
          <p:cNvSpPr>
            <a:spLocks noGrp="1"/>
          </p:cNvSpPr>
          <p:nvPr>
            <p:ph type="ftr" sz="quarter" idx="37"/>
          </p:nvPr>
        </p:nvSpPr>
        <p:spPr/>
        <p:txBody>
          <a:bodyPr/>
          <a:lstStyle/>
          <a:p>
            <a:endParaRPr lang="en-US"/>
          </a:p>
        </p:txBody>
      </p:sp>
      <p:sp>
        <p:nvSpPr>
          <p:cNvPr id="12" name="Slide Number Placeholder 11">
            <a:extLst>
              <a:ext uri="{FF2B5EF4-FFF2-40B4-BE49-F238E27FC236}">
                <a16:creationId xmlns:a16="http://schemas.microsoft.com/office/drawing/2014/main" id="{1F035B24-557E-F719-473A-6A5292A514CB}"/>
              </a:ext>
            </a:extLst>
          </p:cNvPr>
          <p:cNvSpPr>
            <a:spLocks noGrp="1"/>
          </p:cNvSpPr>
          <p:nvPr>
            <p:ph type="sldNum" sz="quarter" idx="38"/>
          </p:nvPr>
        </p:nvSpPr>
        <p:spPr/>
        <p:txBody>
          <a:bodyPr/>
          <a:lstStyle/>
          <a:p>
            <a:fld id="{2CF9B429-51AD-EE4F-A04A-255FAEA48272}" type="slidenum">
              <a:rPr lang="en-US" smtClean="0"/>
              <a:pPr/>
              <a:t>‹#›</a:t>
            </a:fld>
            <a:endParaRPr lang="en-US"/>
          </a:p>
        </p:txBody>
      </p:sp>
    </p:spTree>
    <p:extLst>
      <p:ext uri="{BB962C8B-B14F-4D97-AF65-F5344CB8AC3E}">
        <p14:creationId xmlns:p14="http://schemas.microsoft.com/office/powerpoint/2010/main" val="2290952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eneral: 3 Colum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B11374E-3609-B7DD-D1F3-92D38387D2D9}"/>
              </a:ext>
            </a:extLst>
          </p:cNvPr>
          <p:cNvSpPr>
            <a:spLocks noGrp="1"/>
          </p:cNvSpPr>
          <p:nvPr>
            <p:ph type="body" sz="quarter" idx="3"/>
          </p:nvPr>
        </p:nvSpPr>
        <p:spPr>
          <a:xfrm>
            <a:off x="4282851" y="1226301"/>
            <a:ext cx="3626298" cy="640606"/>
          </a:xfrm>
        </p:spPr>
        <p:txBody>
          <a:bodyPr anchor="b">
            <a:normAutofit/>
          </a:bodyPr>
          <a:lstStyle>
            <a:lvl1pPr marL="0" indent="0">
              <a:lnSpc>
                <a:spcPct val="100000"/>
              </a:lnSpc>
              <a:buNone/>
              <a:defRPr sz="1600" b="0" i="0">
                <a:latin typeface="NimbusSanEx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04D5AA24-6E0D-299B-6957-48E8B35410AD}"/>
              </a:ext>
            </a:extLst>
          </p:cNvPr>
          <p:cNvSpPr>
            <a:spLocks noGrp="1"/>
          </p:cNvSpPr>
          <p:nvPr>
            <p:ph type="body" sz="quarter" idx="13"/>
          </p:nvPr>
        </p:nvSpPr>
        <p:spPr>
          <a:xfrm>
            <a:off x="356616" y="1226301"/>
            <a:ext cx="3626298" cy="640606"/>
          </a:xfrm>
        </p:spPr>
        <p:txBody>
          <a:bodyPr anchor="b">
            <a:normAutofit/>
          </a:bodyPr>
          <a:lstStyle>
            <a:lvl1pPr marL="0" indent="0">
              <a:lnSpc>
                <a:spcPct val="100000"/>
              </a:lnSpc>
              <a:buNone/>
              <a:defRPr sz="1600" b="0" i="0">
                <a:latin typeface="NimbusSanEx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a:p>
        </p:txBody>
      </p:sp>
      <p:sp>
        <p:nvSpPr>
          <p:cNvPr id="16" name="Text Placeholder 4">
            <a:extLst>
              <a:ext uri="{FF2B5EF4-FFF2-40B4-BE49-F238E27FC236}">
                <a16:creationId xmlns:a16="http://schemas.microsoft.com/office/drawing/2014/main" id="{F3BAF842-2926-B26C-BD9D-53639D1D5999}"/>
              </a:ext>
            </a:extLst>
          </p:cNvPr>
          <p:cNvSpPr>
            <a:spLocks noGrp="1"/>
          </p:cNvSpPr>
          <p:nvPr>
            <p:ph type="body" sz="quarter" idx="15"/>
          </p:nvPr>
        </p:nvSpPr>
        <p:spPr>
          <a:xfrm>
            <a:off x="8222801" y="1226301"/>
            <a:ext cx="3626298" cy="640606"/>
          </a:xfrm>
        </p:spPr>
        <p:txBody>
          <a:bodyPr anchor="b">
            <a:normAutofit/>
          </a:bodyPr>
          <a:lstStyle>
            <a:lvl1pPr marL="0" indent="0">
              <a:lnSpc>
                <a:spcPct val="100000"/>
              </a:lnSpc>
              <a:buNone/>
              <a:defRPr sz="1600" b="0" i="0">
                <a:latin typeface="NimbusSanEx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Text Placeholder 26">
            <a:extLst>
              <a:ext uri="{FF2B5EF4-FFF2-40B4-BE49-F238E27FC236}">
                <a16:creationId xmlns:a16="http://schemas.microsoft.com/office/drawing/2014/main" id="{87F598E3-DBF3-CBCF-B3A9-B50EECCF02F8}"/>
              </a:ext>
            </a:extLst>
          </p:cNvPr>
          <p:cNvSpPr>
            <a:spLocks noGrp="1"/>
          </p:cNvSpPr>
          <p:nvPr>
            <p:ph type="body" sz="quarter" idx="20"/>
          </p:nvPr>
        </p:nvSpPr>
        <p:spPr>
          <a:xfrm>
            <a:off x="4282852" y="1900172"/>
            <a:ext cx="3626297" cy="4336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6">
            <a:extLst>
              <a:ext uri="{FF2B5EF4-FFF2-40B4-BE49-F238E27FC236}">
                <a16:creationId xmlns:a16="http://schemas.microsoft.com/office/drawing/2014/main" id="{F8B45241-15EF-43ED-D0DE-BE4134CECB1F}"/>
              </a:ext>
            </a:extLst>
          </p:cNvPr>
          <p:cNvSpPr>
            <a:spLocks noGrp="1"/>
          </p:cNvSpPr>
          <p:nvPr>
            <p:ph type="body" sz="quarter" idx="21"/>
          </p:nvPr>
        </p:nvSpPr>
        <p:spPr>
          <a:xfrm>
            <a:off x="356616" y="1900172"/>
            <a:ext cx="3626297" cy="4336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26">
            <a:extLst>
              <a:ext uri="{FF2B5EF4-FFF2-40B4-BE49-F238E27FC236}">
                <a16:creationId xmlns:a16="http://schemas.microsoft.com/office/drawing/2014/main" id="{F7EEDEB0-4919-4407-3171-25AA70BA1DB0}"/>
              </a:ext>
            </a:extLst>
          </p:cNvPr>
          <p:cNvSpPr>
            <a:spLocks noGrp="1"/>
          </p:cNvSpPr>
          <p:nvPr>
            <p:ph type="body" sz="quarter" idx="22"/>
          </p:nvPr>
        </p:nvSpPr>
        <p:spPr>
          <a:xfrm>
            <a:off x="8222801" y="1900172"/>
            <a:ext cx="3626297" cy="4336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Date Placeholder 32">
            <a:extLst>
              <a:ext uri="{FF2B5EF4-FFF2-40B4-BE49-F238E27FC236}">
                <a16:creationId xmlns:a16="http://schemas.microsoft.com/office/drawing/2014/main" id="{99F95042-3509-108D-67B5-581C8779B8B5}"/>
              </a:ext>
            </a:extLst>
          </p:cNvPr>
          <p:cNvSpPr>
            <a:spLocks noGrp="1"/>
          </p:cNvSpPr>
          <p:nvPr>
            <p:ph type="dt" sz="half" idx="23"/>
          </p:nvPr>
        </p:nvSpPr>
        <p:spPr/>
        <p:txBody>
          <a:bodyPr/>
          <a:lstStyle/>
          <a:p>
            <a:fld id="{097243B2-396C-D14A-93C7-0C98A09E845B}" type="datetime1">
              <a:rPr lang="en-US" smtClean="0"/>
              <a:pPr/>
              <a:t>12/5/2024</a:t>
            </a:fld>
            <a:endParaRPr lang="en-US"/>
          </a:p>
        </p:txBody>
      </p:sp>
      <p:sp>
        <p:nvSpPr>
          <p:cNvPr id="34" name="Footer Placeholder 33">
            <a:extLst>
              <a:ext uri="{FF2B5EF4-FFF2-40B4-BE49-F238E27FC236}">
                <a16:creationId xmlns:a16="http://schemas.microsoft.com/office/drawing/2014/main" id="{976537E3-27EE-C602-9F85-CD1267482DFA}"/>
              </a:ext>
            </a:extLst>
          </p:cNvPr>
          <p:cNvSpPr>
            <a:spLocks noGrp="1"/>
          </p:cNvSpPr>
          <p:nvPr>
            <p:ph type="ftr" sz="quarter" idx="24"/>
          </p:nvPr>
        </p:nvSpPr>
        <p:spPr/>
        <p:txBody>
          <a:bodyPr/>
          <a:lstStyle/>
          <a:p>
            <a:endParaRPr lang="en-US"/>
          </a:p>
        </p:txBody>
      </p:sp>
      <p:sp>
        <p:nvSpPr>
          <p:cNvPr id="35" name="Slide Number Placeholder 34">
            <a:extLst>
              <a:ext uri="{FF2B5EF4-FFF2-40B4-BE49-F238E27FC236}">
                <a16:creationId xmlns:a16="http://schemas.microsoft.com/office/drawing/2014/main" id="{BC44245A-4789-6001-9CBC-825B4EB1A37D}"/>
              </a:ext>
            </a:extLst>
          </p:cNvPr>
          <p:cNvSpPr>
            <a:spLocks noGrp="1"/>
          </p:cNvSpPr>
          <p:nvPr>
            <p:ph type="sldNum" sz="quarter" idx="25"/>
          </p:nvPr>
        </p:nvSpPr>
        <p:spPr/>
        <p:txBody>
          <a:bodyPr/>
          <a:lstStyle/>
          <a:p>
            <a:fld id="{2CF9B429-51AD-EE4F-A04A-255FAEA48272}" type="slidenum">
              <a:rPr lang="en-US" smtClean="0"/>
              <a:pPr/>
              <a:t>‹#›</a:t>
            </a:fld>
            <a:endParaRPr lang="en-US"/>
          </a:p>
        </p:txBody>
      </p:sp>
      <p:sp>
        <p:nvSpPr>
          <p:cNvPr id="7" name="Title 6">
            <a:extLst>
              <a:ext uri="{FF2B5EF4-FFF2-40B4-BE49-F238E27FC236}">
                <a16:creationId xmlns:a16="http://schemas.microsoft.com/office/drawing/2014/main" id="{77E6FDAD-3283-3407-C91C-A01B2E8DC51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8371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eneral: 4 Column">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04D5AA24-6E0D-299B-6957-48E8B35410AD}"/>
              </a:ext>
            </a:extLst>
          </p:cNvPr>
          <p:cNvSpPr>
            <a:spLocks noGrp="1"/>
          </p:cNvSpPr>
          <p:nvPr>
            <p:ph type="body" sz="quarter" idx="13"/>
          </p:nvPr>
        </p:nvSpPr>
        <p:spPr>
          <a:xfrm>
            <a:off x="356616" y="3832523"/>
            <a:ext cx="2713741" cy="551295"/>
          </a:xfrm>
        </p:spPr>
        <p:txBody>
          <a:bodyPr anchor="t">
            <a:noAutofit/>
          </a:bodyPr>
          <a:lstStyle>
            <a:lvl1pPr marL="0" indent="0">
              <a:lnSpc>
                <a:spcPct val="100000"/>
              </a:lnSpc>
              <a:buNone/>
              <a:tabLst/>
              <a:defRPr sz="1600" b="0" i="0">
                <a:solidFill>
                  <a:schemeClr val="tx1"/>
                </a:solidFill>
                <a:latin typeface="NimbusSanEx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5" name="Text Placeholder 4">
            <a:extLst>
              <a:ext uri="{FF2B5EF4-FFF2-40B4-BE49-F238E27FC236}">
                <a16:creationId xmlns:a16="http://schemas.microsoft.com/office/drawing/2014/main" id="{14FF472A-24C0-78A6-6E79-A3558FC973FA}"/>
              </a:ext>
            </a:extLst>
          </p:cNvPr>
          <p:cNvSpPr>
            <a:spLocks noGrp="1"/>
          </p:cNvSpPr>
          <p:nvPr>
            <p:ph type="body" sz="quarter" idx="30"/>
          </p:nvPr>
        </p:nvSpPr>
        <p:spPr>
          <a:xfrm>
            <a:off x="356616" y="4407287"/>
            <a:ext cx="2713741" cy="1787805"/>
          </a:xfrm>
        </p:spPr>
        <p:txBody>
          <a:bodyPr anchor="t">
            <a:noAutofit/>
          </a:bodyPr>
          <a:lstStyle>
            <a:lvl1pPr marL="0" indent="0">
              <a:buNone/>
              <a:tabLst/>
              <a:defRPr sz="1400" b="0" i="0">
                <a:solidFill>
                  <a:schemeClr val="tx1"/>
                </a:solidFill>
                <a:latin typeface="Aleo"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5" name="Text Placeholder 4">
            <a:extLst>
              <a:ext uri="{FF2B5EF4-FFF2-40B4-BE49-F238E27FC236}">
                <a16:creationId xmlns:a16="http://schemas.microsoft.com/office/drawing/2014/main" id="{B5880527-D944-8FEB-5B29-C6C63027291B}"/>
              </a:ext>
            </a:extLst>
          </p:cNvPr>
          <p:cNvSpPr>
            <a:spLocks noGrp="1"/>
          </p:cNvSpPr>
          <p:nvPr>
            <p:ph type="body" sz="quarter" idx="31"/>
          </p:nvPr>
        </p:nvSpPr>
        <p:spPr>
          <a:xfrm>
            <a:off x="3283203" y="3832523"/>
            <a:ext cx="2713741" cy="551295"/>
          </a:xfrm>
        </p:spPr>
        <p:txBody>
          <a:bodyPr anchor="t">
            <a:noAutofit/>
          </a:bodyPr>
          <a:lstStyle>
            <a:lvl1pPr marL="0" indent="0">
              <a:lnSpc>
                <a:spcPct val="100000"/>
              </a:lnSpc>
              <a:buNone/>
              <a:tabLst/>
              <a:defRPr sz="1600" b="0" i="0">
                <a:solidFill>
                  <a:schemeClr val="tx1"/>
                </a:solidFill>
                <a:latin typeface="NimbusSanEx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7" name="Text Placeholder 4">
            <a:extLst>
              <a:ext uri="{FF2B5EF4-FFF2-40B4-BE49-F238E27FC236}">
                <a16:creationId xmlns:a16="http://schemas.microsoft.com/office/drawing/2014/main" id="{167720E5-7221-CC27-18D7-751E91FF3BE1}"/>
              </a:ext>
            </a:extLst>
          </p:cNvPr>
          <p:cNvSpPr>
            <a:spLocks noGrp="1"/>
          </p:cNvSpPr>
          <p:nvPr>
            <p:ph type="body" sz="quarter" idx="33"/>
          </p:nvPr>
        </p:nvSpPr>
        <p:spPr>
          <a:xfrm>
            <a:off x="3283202" y="4407287"/>
            <a:ext cx="2713741" cy="1787805"/>
          </a:xfrm>
        </p:spPr>
        <p:txBody>
          <a:bodyPr anchor="t">
            <a:noAutofit/>
          </a:bodyPr>
          <a:lstStyle>
            <a:lvl1pPr marL="0" indent="0">
              <a:buNone/>
              <a:tabLst/>
              <a:defRPr sz="1400" b="0" i="0">
                <a:solidFill>
                  <a:schemeClr val="tx1"/>
                </a:solidFill>
                <a:latin typeface="Aleo"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8" name="Text Placeholder 4">
            <a:extLst>
              <a:ext uri="{FF2B5EF4-FFF2-40B4-BE49-F238E27FC236}">
                <a16:creationId xmlns:a16="http://schemas.microsoft.com/office/drawing/2014/main" id="{520CD4D2-A83D-A8D0-57F1-DCD081066CA3}"/>
              </a:ext>
            </a:extLst>
          </p:cNvPr>
          <p:cNvSpPr>
            <a:spLocks noGrp="1"/>
          </p:cNvSpPr>
          <p:nvPr>
            <p:ph type="body" sz="quarter" idx="34"/>
          </p:nvPr>
        </p:nvSpPr>
        <p:spPr>
          <a:xfrm>
            <a:off x="6206997" y="3832523"/>
            <a:ext cx="2713741" cy="551295"/>
          </a:xfrm>
        </p:spPr>
        <p:txBody>
          <a:bodyPr anchor="t">
            <a:noAutofit/>
          </a:bodyPr>
          <a:lstStyle>
            <a:lvl1pPr marL="0" indent="0">
              <a:lnSpc>
                <a:spcPct val="100000"/>
              </a:lnSpc>
              <a:buNone/>
              <a:tabLst/>
              <a:defRPr sz="1600" b="0" i="0">
                <a:solidFill>
                  <a:schemeClr val="tx1"/>
                </a:solidFill>
                <a:latin typeface="NimbusSanEx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0" name="Text Placeholder 4">
            <a:extLst>
              <a:ext uri="{FF2B5EF4-FFF2-40B4-BE49-F238E27FC236}">
                <a16:creationId xmlns:a16="http://schemas.microsoft.com/office/drawing/2014/main" id="{0D8BB27B-9C8C-2509-64E6-A09899DEF2BA}"/>
              </a:ext>
            </a:extLst>
          </p:cNvPr>
          <p:cNvSpPr>
            <a:spLocks noGrp="1"/>
          </p:cNvSpPr>
          <p:nvPr>
            <p:ph type="body" sz="quarter" idx="36"/>
          </p:nvPr>
        </p:nvSpPr>
        <p:spPr>
          <a:xfrm>
            <a:off x="6206996" y="4407287"/>
            <a:ext cx="2713741" cy="1787805"/>
          </a:xfrm>
        </p:spPr>
        <p:txBody>
          <a:bodyPr anchor="t">
            <a:noAutofit/>
          </a:bodyPr>
          <a:lstStyle>
            <a:lvl1pPr marL="0" indent="0">
              <a:buNone/>
              <a:tabLst/>
              <a:defRPr sz="1400" b="0" i="0">
                <a:solidFill>
                  <a:schemeClr val="tx1"/>
                </a:solidFill>
                <a:latin typeface="Aleo"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1" name="Text Placeholder 4">
            <a:extLst>
              <a:ext uri="{FF2B5EF4-FFF2-40B4-BE49-F238E27FC236}">
                <a16:creationId xmlns:a16="http://schemas.microsoft.com/office/drawing/2014/main" id="{4B7B101B-D864-7827-97E1-D1D16511036E}"/>
              </a:ext>
            </a:extLst>
          </p:cNvPr>
          <p:cNvSpPr>
            <a:spLocks noGrp="1"/>
          </p:cNvSpPr>
          <p:nvPr>
            <p:ph type="body" sz="quarter" idx="37"/>
          </p:nvPr>
        </p:nvSpPr>
        <p:spPr>
          <a:xfrm>
            <a:off x="9133584" y="3832523"/>
            <a:ext cx="2713741" cy="551295"/>
          </a:xfrm>
        </p:spPr>
        <p:txBody>
          <a:bodyPr anchor="t">
            <a:noAutofit/>
          </a:bodyPr>
          <a:lstStyle>
            <a:lvl1pPr marL="0" indent="0">
              <a:lnSpc>
                <a:spcPct val="100000"/>
              </a:lnSpc>
              <a:buNone/>
              <a:tabLst/>
              <a:defRPr sz="1600" b="0" i="0">
                <a:solidFill>
                  <a:schemeClr val="tx1"/>
                </a:solidFill>
                <a:latin typeface="NimbusSanEx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3" name="Text Placeholder 4">
            <a:extLst>
              <a:ext uri="{FF2B5EF4-FFF2-40B4-BE49-F238E27FC236}">
                <a16:creationId xmlns:a16="http://schemas.microsoft.com/office/drawing/2014/main" id="{142FEA48-756E-4751-7E35-378225CA2296}"/>
              </a:ext>
            </a:extLst>
          </p:cNvPr>
          <p:cNvSpPr>
            <a:spLocks noGrp="1"/>
          </p:cNvSpPr>
          <p:nvPr>
            <p:ph type="body" sz="quarter" idx="39"/>
          </p:nvPr>
        </p:nvSpPr>
        <p:spPr>
          <a:xfrm>
            <a:off x="9133584" y="4407287"/>
            <a:ext cx="2713741" cy="1787805"/>
          </a:xfrm>
        </p:spPr>
        <p:txBody>
          <a:bodyPr anchor="t">
            <a:noAutofit/>
          </a:bodyPr>
          <a:lstStyle>
            <a:lvl1pPr marL="7938" indent="-7938">
              <a:buNone/>
              <a:tabLst/>
              <a:defRPr sz="1400" b="0" i="0">
                <a:solidFill>
                  <a:schemeClr val="tx1"/>
                </a:solidFill>
                <a:latin typeface="Aleo"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65" name="Straight Connector 64">
            <a:extLst>
              <a:ext uri="{FF2B5EF4-FFF2-40B4-BE49-F238E27FC236}">
                <a16:creationId xmlns:a16="http://schemas.microsoft.com/office/drawing/2014/main" id="{B81642EE-2108-D75C-CEF7-544DBAC7E9AD}"/>
              </a:ext>
            </a:extLst>
          </p:cNvPr>
          <p:cNvCxnSpPr>
            <a:cxnSpLocks/>
          </p:cNvCxnSpPr>
          <p:nvPr userDrawn="1"/>
        </p:nvCxnSpPr>
        <p:spPr>
          <a:xfrm>
            <a:off x="342900" y="6328836"/>
            <a:ext cx="2717969" cy="0"/>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0" name="Straight Connector 69">
            <a:extLst>
              <a:ext uri="{FF2B5EF4-FFF2-40B4-BE49-F238E27FC236}">
                <a16:creationId xmlns:a16="http://schemas.microsoft.com/office/drawing/2014/main" id="{A2024500-5713-C71A-700A-DFBCD3D6B2FC}"/>
              </a:ext>
            </a:extLst>
          </p:cNvPr>
          <p:cNvCxnSpPr>
            <a:cxnSpLocks/>
          </p:cNvCxnSpPr>
          <p:nvPr userDrawn="1"/>
        </p:nvCxnSpPr>
        <p:spPr>
          <a:xfrm>
            <a:off x="3283202" y="6328836"/>
            <a:ext cx="2732567" cy="0"/>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1" name="Straight Connector 70">
            <a:extLst>
              <a:ext uri="{FF2B5EF4-FFF2-40B4-BE49-F238E27FC236}">
                <a16:creationId xmlns:a16="http://schemas.microsoft.com/office/drawing/2014/main" id="{CADB82EF-9CEB-5B2B-25A2-A71CCBF42951}"/>
              </a:ext>
            </a:extLst>
          </p:cNvPr>
          <p:cNvCxnSpPr>
            <a:cxnSpLocks/>
          </p:cNvCxnSpPr>
          <p:nvPr userDrawn="1"/>
        </p:nvCxnSpPr>
        <p:spPr>
          <a:xfrm>
            <a:off x="6206996" y="6328836"/>
            <a:ext cx="2736448" cy="0"/>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2" name="Straight Connector 71">
            <a:extLst>
              <a:ext uri="{FF2B5EF4-FFF2-40B4-BE49-F238E27FC236}">
                <a16:creationId xmlns:a16="http://schemas.microsoft.com/office/drawing/2014/main" id="{D626A82D-D647-2A9D-658A-335F87292755}"/>
              </a:ext>
            </a:extLst>
          </p:cNvPr>
          <p:cNvCxnSpPr>
            <a:cxnSpLocks/>
          </p:cNvCxnSpPr>
          <p:nvPr userDrawn="1"/>
        </p:nvCxnSpPr>
        <p:spPr>
          <a:xfrm>
            <a:off x="9129356" y="6328836"/>
            <a:ext cx="2717969" cy="0"/>
          </a:xfrm>
          <a:prstGeom prst="line">
            <a:avLst/>
          </a:prstGeom>
          <a:ln/>
        </p:spPr>
        <p:style>
          <a:lnRef idx="3">
            <a:schemeClr val="accent4"/>
          </a:lnRef>
          <a:fillRef idx="0">
            <a:schemeClr val="accent4"/>
          </a:fillRef>
          <a:effectRef idx="2">
            <a:schemeClr val="accent4"/>
          </a:effectRef>
          <a:fontRef idx="minor">
            <a:schemeClr val="tx1"/>
          </a:fontRef>
        </p:style>
      </p:cxnSp>
      <p:sp>
        <p:nvSpPr>
          <p:cNvPr id="82" name="Date Placeholder 81">
            <a:extLst>
              <a:ext uri="{FF2B5EF4-FFF2-40B4-BE49-F238E27FC236}">
                <a16:creationId xmlns:a16="http://schemas.microsoft.com/office/drawing/2014/main" id="{E57BD7BF-6C7E-5219-6D52-AB011A0B812C}"/>
              </a:ext>
            </a:extLst>
          </p:cNvPr>
          <p:cNvSpPr>
            <a:spLocks noGrp="1"/>
          </p:cNvSpPr>
          <p:nvPr>
            <p:ph type="dt" sz="half" idx="40"/>
          </p:nvPr>
        </p:nvSpPr>
        <p:spPr/>
        <p:txBody>
          <a:bodyPr/>
          <a:lstStyle/>
          <a:p>
            <a:fld id="{097243B2-396C-D14A-93C7-0C98A09E845B}" type="datetime1">
              <a:rPr lang="en-US" smtClean="0"/>
              <a:pPr/>
              <a:t>12/5/2024</a:t>
            </a:fld>
            <a:endParaRPr lang="en-US"/>
          </a:p>
        </p:txBody>
      </p:sp>
      <p:sp>
        <p:nvSpPr>
          <p:cNvPr id="83" name="Footer Placeholder 82">
            <a:extLst>
              <a:ext uri="{FF2B5EF4-FFF2-40B4-BE49-F238E27FC236}">
                <a16:creationId xmlns:a16="http://schemas.microsoft.com/office/drawing/2014/main" id="{DA250AEB-670C-E096-F141-4DF915510240}"/>
              </a:ext>
            </a:extLst>
          </p:cNvPr>
          <p:cNvSpPr>
            <a:spLocks noGrp="1"/>
          </p:cNvSpPr>
          <p:nvPr>
            <p:ph type="ftr" sz="quarter" idx="41"/>
          </p:nvPr>
        </p:nvSpPr>
        <p:spPr/>
        <p:txBody>
          <a:bodyPr/>
          <a:lstStyle/>
          <a:p>
            <a:endParaRPr lang="en-US"/>
          </a:p>
        </p:txBody>
      </p:sp>
      <p:sp>
        <p:nvSpPr>
          <p:cNvPr id="84" name="Slide Number Placeholder 83">
            <a:extLst>
              <a:ext uri="{FF2B5EF4-FFF2-40B4-BE49-F238E27FC236}">
                <a16:creationId xmlns:a16="http://schemas.microsoft.com/office/drawing/2014/main" id="{271B1408-F2BF-7F37-A40C-2DD3E8D31AF7}"/>
              </a:ext>
            </a:extLst>
          </p:cNvPr>
          <p:cNvSpPr>
            <a:spLocks noGrp="1"/>
          </p:cNvSpPr>
          <p:nvPr>
            <p:ph type="sldNum" sz="quarter" idx="42"/>
          </p:nvPr>
        </p:nvSpPr>
        <p:spPr/>
        <p:txBody>
          <a:bodyPr/>
          <a:lstStyle/>
          <a:p>
            <a:fld id="{2CF9B429-51AD-EE4F-A04A-255FAEA48272}" type="slidenum">
              <a:rPr lang="en-US" smtClean="0"/>
              <a:pPr/>
              <a:t>‹#›</a:t>
            </a:fld>
            <a:endParaRPr lang="en-US"/>
          </a:p>
        </p:txBody>
      </p:sp>
      <p:sp>
        <p:nvSpPr>
          <p:cNvPr id="2" name="Picture Placeholder 40">
            <a:extLst>
              <a:ext uri="{FF2B5EF4-FFF2-40B4-BE49-F238E27FC236}">
                <a16:creationId xmlns:a16="http://schemas.microsoft.com/office/drawing/2014/main" id="{A324EFC8-BADA-D345-26CC-6CE63FB47E06}"/>
              </a:ext>
            </a:extLst>
          </p:cNvPr>
          <p:cNvSpPr>
            <a:spLocks noGrp="1"/>
          </p:cNvSpPr>
          <p:nvPr>
            <p:ph type="pic" sz="quarter" idx="43"/>
          </p:nvPr>
        </p:nvSpPr>
        <p:spPr>
          <a:xfrm>
            <a:off x="356616" y="1400090"/>
            <a:ext cx="2717969" cy="2352514"/>
          </a:xfrm>
          <a:prstGeom prst="roundRect">
            <a:avLst>
              <a:gd name="adj" fmla="val 9721"/>
            </a:avLst>
          </a:prstGeom>
        </p:spPr>
        <p:txBody>
          <a:bodyPr/>
          <a:lstStyle/>
          <a:p>
            <a:endParaRPr lang="en-US"/>
          </a:p>
        </p:txBody>
      </p:sp>
      <p:sp>
        <p:nvSpPr>
          <p:cNvPr id="3" name="Picture Placeholder 40">
            <a:extLst>
              <a:ext uri="{FF2B5EF4-FFF2-40B4-BE49-F238E27FC236}">
                <a16:creationId xmlns:a16="http://schemas.microsoft.com/office/drawing/2014/main" id="{0297A62B-8F23-F08F-623B-EE1E9147052C}"/>
              </a:ext>
            </a:extLst>
          </p:cNvPr>
          <p:cNvSpPr>
            <a:spLocks noGrp="1"/>
          </p:cNvSpPr>
          <p:nvPr>
            <p:ph type="pic" sz="quarter" idx="44"/>
          </p:nvPr>
        </p:nvSpPr>
        <p:spPr>
          <a:xfrm>
            <a:off x="3283203" y="1400090"/>
            <a:ext cx="2715768" cy="2352514"/>
          </a:xfrm>
          <a:prstGeom prst="roundRect">
            <a:avLst>
              <a:gd name="adj" fmla="val 9721"/>
            </a:avLst>
          </a:prstGeom>
        </p:spPr>
        <p:txBody>
          <a:bodyPr/>
          <a:lstStyle/>
          <a:p>
            <a:endParaRPr lang="en-US"/>
          </a:p>
        </p:txBody>
      </p:sp>
      <p:sp>
        <p:nvSpPr>
          <p:cNvPr id="4" name="Picture Placeholder 40">
            <a:extLst>
              <a:ext uri="{FF2B5EF4-FFF2-40B4-BE49-F238E27FC236}">
                <a16:creationId xmlns:a16="http://schemas.microsoft.com/office/drawing/2014/main" id="{C6E7F9D2-3652-FAA8-27B5-0122072B204F}"/>
              </a:ext>
            </a:extLst>
          </p:cNvPr>
          <p:cNvSpPr>
            <a:spLocks noGrp="1"/>
          </p:cNvSpPr>
          <p:nvPr>
            <p:ph type="pic" sz="quarter" idx="45"/>
          </p:nvPr>
        </p:nvSpPr>
        <p:spPr>
          <a:xfrm>
            <a:off x="6207589" y="1400090"/>
            <a:ext cx="2714923" cy="2352514"/>
          </a:xfrm>
          <a:prstGeom prst="roundRect">
            <a:avLst>
              <a:gd name="adj" fmla="val 9721"/>
            </a:avLst>
          </a:prstGeom>
        </p:spPr>
        <p:txBody>
          <a:bodyPr/>
          <a:lstStyle/>
          <a:p>
            <a:endParaRPr lang="en-US"/>
          </a:p>
        </p:txBody>
      </p:sp>
      <p:sp>
        <p:nvSpPr>
          <p:cNvPr id="5" name="Picture Placeholder 40">
            <a:extLst>
              <a:ext uri="{FF2B5EF4-FFF2-40B4-BE49-F238E27FC236}">
                <a16:creationId xmlns:a16="http://schemas.microsoft.com/office/drawing/2014/main" id="{A813D057-E86F-B885-24BE-D6CB6F0EA5E7}"/>
              </a:ext>
            </a:extLst>
          </p:cNvPr>
          <p:cNvSpPr>
            <a:spLocks noGrp="1"/>
          </p:cNvSpPr>
          <p:nvPr>
            <p:ph type="pic" sz="quarter" idx="46"/>
          </p:nvPr>
        </p:nvSpPr>
        <p:spPr>
          <a:xfrm>
            <a:off x="9131131" y="1400090"/>
            <a:ext cx="2717968" cy="2352514"/>
          </a:xfrm>
          <a:prstGeom prst="roundRect">
            <a:avLst>
              <a:gd name="adj" fmla="val 9721"/>
            </a:avLst>
          </a:prstGeom>
        </p:spPr>
        <p:txBody>
          <a:bodyPr/>
          <a:lstStyle/>
          <a:p>
            <a:endParaRPr lang="en-US"/>
          </a:p>
        </p:txBody>
      </p:sp>
      <p:sp>
        <p:nvSpPr>
          <p:cNvPr id="9" name="Title 8">
            <a:extLst>
              <a:ext uri="{FF2B5EF4-FFF2-40B4-BE49-F238E27FC236}">
                <a16:creationId xmlns:a16="http://schemas.microsoft.com/office/drawing/2014/main" id="{9372AA4E-6FBB-98BD-BBDE-4E5AF79A5A9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94555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A07F176D-4EFF-5A10-C6DB-CE9064757FF5}"/>
              </a:ext>
            </a:extLst>
          </p:cNvPr>
          <p:cNvSpPr>
            <a:spLocks noGrp="1"/>
          </p:cNvSpPr>
          <p:nvPr>
            <p:ph type="title"/>
          </p:nvPr>
        </p:nvSpPr>
        <p:spPr>
          <a:xfrm>
            <a:off x="356616" y="297751"/>
            <a:ext cx="11492484" cy="928550"/>
          </a:xfrm>
          <a:prstGeom prst="rect">
            <a:avLst/>
          </a:prstGeom>
        </p:spPr>
        <p:txBody>
          <a:bodyPr anchor="ctr">
            <a:normAutofit/>
          </a:bodyPr>
          <a:lstStyle>
            <a:lvl1pPr algn="ctr">
              <a:defRPr sz="3200"/>
            </a:lvl1pPr>
          </a:lstStyle>
          <a:p>
            <a:r>
              <a:rPr lang="en-US"/>
              <a:t>Click to edit Master title style</a:t>
            </a:r>
          </a:p>
        </p:txBody>
      </p:sp>
      <p:sp>
        <p:nvSpPr>
          <p:cNvPr id="35" name="Text Placeholder 4">
            <a:extLst>
              <a:ext uri="{FF2B5EF4-FFF2-40B4-BE49-F238E27FC236}">
                <a16:creationId xmlns:a16="http://schemas.microsoft.com/office/drawing/2014/main" id="{14FF472A-24C0-78A6-6E79-A3558FC973FA}"/>
              </a:ext>
            </a:extLst>
          </p:cNvPr>
          <p:cNvSpPr>
            <a:spLocks noGrp="1"/>
          </p:cNvSpPr>
          <p:nvPr>
            <p:ph type="body" sz="quarter" idx="30"/>
          </p:nvPr>
        </p:nvSpPr>
        <p:spPr>
          <a:xfrm>
            <a:off x="114300" y="1367247"/>
            <a:ext cx="2256106" cy="4963884"/>
          </a:xfrm>
          <a:prstGeom prst="roundRect">
            <a:avLst>
              <a:gd name="adj" fmla="val 7899"/>
            </a:avLst>
          </a:prstGeom>
          <a:solidFill>
            <a:schemeClr val="bg1"/>
          </a:solidFill>
          <a:ln>
            <a:solidFill>
              <a:schemeClr val="accent1"/>
            </a:solidFill>
          </a:ln>
        </p:spPr>
        <p:txBody>
          <a:bodyPr lIns="182880" tIns="2743200" rIns="182880" anchor="t">
            <a:noAutofit/>
          </a:bodyPr>
          <a:lstStyle>
            <a:lvl1pPr marL="0" indent="0">
              <a:buNone/>
              <a:defRPr sz="1400" b="0" i="0">
                <a:solidFill>
                  <a:schemeClr val="tx1"/>
                </a:solidFill>
                <a:latin typeface="Aleo"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2" name="Date Placeholder 81">
            <a:extLst>
              <a:ext uri="{FF2B5EF4-FFF2-40B4-BE49-F238E27FC236}">
                <a16:creationId xmlns:a16="http://schemas.microsoft.com/office/drawing/2014/main" id="{E57BD7BF-6C7E-5219-6D52-AB011A0B812C}"/>
              </a:ext>
            </a:extLst>
          </p:cNvPr>
          <p:cNvSpPr>
            <a:spLocks noGrp="1"/>
          </p:cNvSpPr>
          <p:nvPr>
            <p:ph type="dt" sz="half" idx="40"/>
          </p:nvPr>
        </p:nvSpPr>
        <p:spPr/>
        <p:txBody>
          <a:bodyPr/>
          <a:lstStyle/>
          <a:p>
            <a:fld id="{097243B2-396C-D14A-93C7-0C98A09E845B}" type="datetime1">
              <a:rPr lang="en-US" smtClean="0"/>
              <a:pPr/>
              <a:t>12/5/2024</a:t>
            </a:fld>
            <a:endParaRPr lang="en-US"/>
          </a:p>
        </p:txBody>
      </p:sp>
      <p:sp>
        <p:nvSpPr>
          <p:cNvPr id="83" name="Footer Placeholder 82">
            <a:extLst>
              <a:ext uri="{FF2B5EF4-FFF2-40B4-BE49-F238E27FC236}">
                <a16:creationId xmlns:a16="http://schemas.microsoft.com/office/drawing/2014/main" id="{DA250AEB-670C-E096-F141-4DF915510240}"/>
              </a:ext>
            </a:extLst>
          </p:cNvPr>
          <p:cNvSpPr>
            <a:spLocks noGrp="1"/>
          </p:cNvSpPr>
          <p:nvPr>
            <p:ph type="ftr" sz="quarter" idx="41"/>
          </p:nvPr>
        </p:nvSpPr>
        <p:spPr/>
        <p:txBody>
          <a:bodyPr/>
          <a:lstStyle/>
          <a:p>
            <a:endParaRPr lang="en-US"/>
          </a:p>
        </p:txBody>
      </p:sp>
      <p:sp>
        <p:nvSpPr>
          <p:cNvPr id="84" name="Slide Number Placeholder 83">
            <a:extLst>
              <a:ext uri="{FF2B5EF4-FFF2-40B4-BE49-F238E27FC236}">
                <a16:creationId xmlns:a16="http://schemas.microsoft.com/office/drawing/2014/main" id="{271B1408-F2BF-7F37-A40C-2DD3E8D31AF7}"/>
              </a:ext>
            </a:extLst>
          </p:cNvPr>
          <p:cNvSpPr>
            <a:spLocks noGrp="1"/>
          </p:cNvSpPr>
          <p:nvPr>
            <p:ph type="sldNum" sz="quarter" idx="42"/>
          </p:nvPr>
        </p:nvSpPr>
        <p:spPr/>
        <p:txBody>
          <a:bodyPr/>
          <a:lstStyle/>
          <a:p>
            <a:fld id="{2CF9B429-51AD-EE4F-A04A-255FAEA48272}" type="slidenum">
              <a:rPr lang="en-US" smtClean="0"/>
              <a:pPr/>
              <a:t>‹#›</a:t>
            </a:fld>
            <a:endParaRPr lang="en-US"/>
          </a:p>
        </p:txBody>
      </p:sp>
      <p:sp>
        <p:nvSpPr>
          <p:cNvPr id="2" name="Text Placeholder 4">
            <a:extLst>
              <a:ext uri="{FF2B5EF4-FFF2-40B4-BE49-F238E27FC236}">
                <a16:creationId xmlns:a16="http://schemas.microsoft.com/office/drawing/2014/main" id="{BDEA0458-35F8-6D78-42D1-E0920A7F0191}"/>
              </a:ext>
            </a:extLst>
          </p:cNvPr>
          <p:cNvSpPr>
            <a:spLocks noGrp="1"/>
          </p:cNvSpPr>
          <p:nvPr>
            <p:ph type="body" sz="quarter" idx="43"/>
          </p:nvPr>
        </p:nvSpPr>
        <p:spPr>
          <a:xfrm>
            <a:off x="117816" y="3496382"/>
            <a:ext cx="2258568" cy="596116"/>
          </a:xfrm>
        </p:spPr>
        <p:txBody>
          <a:bodyPr lIns="210312" rIns="182880" anchor="b">
            <a:noAutofit/>
          </a:bodyPr>
          <a:lstStyle>
            <a:lvl1pPr marL="0" indent="0">
              <a:lnSpc>
                <a:spcPct val="100000"/>
              </a:lnSpc>
              <a:buNone/>
              <a:tabLst/>
              <a:defRPr sz="1600" b="0" i="0">
                <a:solidFill>
                  <a:schemeClr val="tx1"/>
                </a:solidFill>
                <a:latin typeface="NimbusSanEx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10FBF580-E46A-5435-4234-86644C123EEC}"/>
              </a:ext>
            </a:extLst>
          </p:cNvPr>
          <p:cNvSpPr>
            <a:spLocks noGrp="1"/>
          </p:cNvSpPr>
          <p:nvPr>
            <p:ph type="body" sz="quarter" idx="44"/>
          </p:nvPr>
        </p:nvSpPr>
        <p:spPr>
          <a:xfrm>
            <a:off x="9813702" y="1367247"/>
            <a:ext cx="2258568" cy="4963884"/>
          </a:xfrm>
          <a:prstGeom prst="roundRect">
            <a:avLst>
              <a:gd name="adj" fmla="val 7899"/>
            </a:avLst>
          </a:prstGeom>
          <a:solidFill>
            <a:schemeClr val="bg1"/>
          </a:solidFill>
          <a:ln>
            <a:solidFill>
              <a:schemeClr val="accent5"/>
            </a:solidFill>
          </a:ln>
        </p:spPr>
        <p:txBody>
          <a:bodyPr lIns="182880" tIns="2743200" rIns="182880" anchor="t">
            <a:noAutofit/>
          </a:bodyPr>
          <a:lstStyle>
            <a:lvl1pPr marL="0" indent="0">
              <a:buNone/>
              <a:defRPr sz="1400" b="0" i="0">
                <a:solidFill>
                  <a:schemeClr val="tx1"/>
                </a:solidFill>
                <a:latin typeface="Aleo"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Text Placeholder 4">
            <a:extLst>
              <a:ext uri="{FF2B5EF4-FFF2-40B4-BE49-F238E27FC236}">
                <a16:creationId xmlns:a16="http://schemas.microsoft.com/office/drawing/2014/main" id="{BA0D6861-6AC9-8748-7A7C-1813C81D46C6}"/>
              </a:ext>
            </a:extLst>
          </p:cNvPr>
          <p:cNvSpPr>
            <a:spLocks noGrp="1"/>
          </p:cNvSpPr>
          <p:nvPr>
            <p:ph type="body" sz="quarter" idx="45"/>
          </p:nvPr>
        </p:nvSpPr>
        <p:spPr>
          <a:xfrm>
            <a:off x="9818434" y="3496382"/>
            <a:ext cx="2258568" cy="596116"/>
          </a:xfrm>
        </p:spPr>
        <p:txBody>
          <a:bodyPr lIns="210312" rIns="182880" anchor="b">
            <a:noAutofit/>
          </a:bodyPr>
          <a:lstStyle>
            <a:lvl1pPr marL="0" indent="0">
              <a:lnSpc>
                <a:spcPct val="100000"/>
              </a:lnSpc>
              <a:buNone/>
              <a:defRPr sz="1600" b="0" i="0">
                <a:solidFill>
                  <a:schemeClr val="tx1"/>
                </a:solidFill>
                <a:latin typeface="NimbusSanEx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DCE0AF7A-F448-7085-FC8D-AC52B73AB9C8}"/>
              </a:ext>
            </a:extLst>
          </p:cNvPr>
          <p:cNvSpPr>
            <a:spLocks noGrp="1"/>
          </p:cNvSpPr>
          <p:nvPr>
            <p:ph type="body" sz="quarter" idx="46"/>
          </p:nvPr>
        </p:nvSpPr>
        <p:spPr>
          <a:xfrm>
            <a:off x="4962770" y="1367247"/>
            <a:ext cx="2258568" cy="4963884"/>
          </a:xfrm>
          <a:prstGeom prst="roundRect">
            <a:avLst>
              <a:gd name="adj" fmla="val 7899"/>
            </a:avLst>
          </a:prstGeom>
          <a:solidFill>
            <a:schemeClr val="bg1"/>
          </a:solidFill>
          <a:ln>
            <a:solidFill>
              <a:schemeClr val="accent3"/>
            </a:solidFill>
          </a:ln>
        </p:spPr>
        <p:txBody>
          <a:bodyPr lIns="182880" tIns="2743200" rIns="182880" anchor="t">
            <a:noAutofit/>
          </a:bodyPr>
          <a:lstStyle>
            <a:lvl1pPr marL="0" indent="0">
              <a:buNone/>
              <a:defRPr sz="1400" b="0" i="0">
                <a:solidFill>
                  <a:schemeClr val="tx1"/>
                </a:solidFill>
                <a:latin typeface="Aleo"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63E154B2-3295-7B99-942B-809307E13C7C}"/>
              </a:ext>
            </a:extLst>
          </p:cNvPr>
          <p:cNvSpPr>
            <a:spLocks noGrp="1"/>
          </p:cNvSpPr>
          <p:nvPr>
            <p:ph type="body" sz="quarter" idx="47"/>
          </p:nvPr>
        </p:nvSpPr>
        <p:spPr>
          <a:xfrm>
            <a:off x="4962688" y="3496382"/>
            <a:ext cx="2258568" cy="596116"/>
          </a:xfrm>
        </p:spPr>
        <p:txBody>
          <a:bodyPr lIns="210312" rIns="182880" anchor="b">
            <a:noAutofit/>
          </a:bodyPr>
          <a:lstStyle>
            <a:lvl1pPr marL="0" indent="0">
              <a:lnSpc>
                <a:spcPct val="100000"/>
              </a:lnSpc>
              <a:buNone/>
              <a:defRPr sz="1600" b="0" i="0">
                <a:solidFill>
                  <a:schemeClr val="tx1"/>
                </a:solidFill>
                <a:latin typeface="NimbusSanEx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Text Placeholder 4">
            <a:extLst>
              <a:ext uri="{FF2B5EF4-FFF2-40B4-BE49-F238E27FC236}">
                <a16:creationId xmlns:a16="http://schemas.microsoft.com/office/drawing/2014/main" id="{957FBA76-4812-0415-1DFB-A0AD80DCC428}"/>
              </a:ext>
            </a:extLst>
          </p:cNvPr>
          <p:cNvSpPr>
            <a:spLocks noGrp="1"/>
          </p:cNvSpPr>
          <p:nvPr>
            <p:ph type="body" sz="quarter" idx="48"/>
          </p:nvPr>
        </p:nvSpPr>
        <p:spPr>
          <a:xfrm>
            <a:off x="7388236" y="1367247"/>
            <a:ext cx="2258568" cy="4963884"/>
          </a:xfrm>
          <a:prstGeom prst="roundRect">
            <a:avLst>
              <a:gd name="adj" fmla="val 7899"/>
            </a:avLst>
          </a:prstGeom>
          <a:solidFill>
            <a:schemeClr val="bg1"/>
          </a:solidFill>
          <a:ln>
            <a:solidFill>
              <a:schemeClr val="accent4"/>
            </a:solidFill>
          </a:ln>
        </p:spPr>
        <p:txBody>
          <a:bodyPr lIns="182880" tIns="2743200" rIns="182880" anchor="t">
            <a:noAutofit/>
          </a:bodyPr>
          <a:lstStyle>
            <a:lvl1pPr marL="0" indent="0">
              <a:buNone/>
              <a:defRPr sz="1400" b="0" i="0">
                <a:solidFill>
                  <a:schemeClr val="tx1"/>
                </a:solidFill>
                <a:latin typeface="Aleo"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4">
            <a:extLst>
              <a:ext uri="{FF2B5EF4-FFF2-40B4-BE49-F238E27FC236}">
                <a16:creationId xmlns:a16="http://schemas.microsoft.com/office/drawing/2014/main" id="{DD0BF1FE-1FC2-1968-BF3B-17D0B1F000C7}"/>
              </a:ext>
            </a:extLst>
          </p:cNvPr>
          <p:cNvSpPr>
            <a:spLocks noGrp="1"/>
          </p:cNvSpPr>
          <p:nvPr>
            <p:ph type="body" sz="quarter" idx="49"/>
          </p:nvPr>
        </p:nvSpPr>
        <p:spPr>
          <a:xfrm>
            <a:off x="7378633" y="3496382"/>
            <a:ext cx="2258568" cy="596116"/>
          </a:xfrm>
        </p:spPr>
        <p:txBody>
          <a:bodyPr lIns="210312" rIns="182880" anchor="b">
            <a:noAutofit/>
          </a:bodyPr>
          <a:lstStyle>
            <a:lvl1pPr marL="0" indent="0">
              <a:lnSpc>
                <a:spcPct val="100000"/>
              </a:lnSpc>
              <a:buNone/>
              <a:defRPr sz="1600" b="0" i="0">
                <a:solidFill>
                  <a:schemeClr val="tx1"/>
                </a:solidFill>
                <a:latin typeface="NimbusSanEx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4">
            <a:extLst>
              <a:ext uri="{FF2B5EF4-FFF2-40B4-BE49-F238E27FC236}">
                <a16:creationId xmlns:a16="http://schemas.microsoft.com/office/drawing/2014/main" id="{A66D2875-6ACA-C0A9-1F83-9F6F82098981}"/>
              </a:ext>
            </a:extLst>
          </p:cNvPr>
          <p:cNvSpPr>
            <a:spLocks noGrp="1"/>
          </p:cNvSpPr>
          <p:nvPr>
            <p:ph type="body" sz="quarter" idx="50"/>
          </p:nvPr>
        </p:nvSpPr>
        <p:spPr>
          <a:xfrm>
            <a:off x="2537304" y="1367247"/>
            <a:ext cx="2258568" cy="4963884"/>
          </a:xfrm>
          <a:prstGeom prst="roundRect">
            <a:avLst>
              <a:gd name="adj" fmla="val 7899"/>
            </a:avLst>
          </a:prstGeom>
          <a:solidFill>
            <a:schemeClr val="bg1"/>
          </a:solidFill>
          <a:ln>
            <a:solidFill>
              <a:schemeClr val="accent2"/>
            </a:solidFill>
          </a:ln>
        </p:spPr>
        <p:txBody>
          <a:bodyPr lIns="182880" tIns="2743200" rIns="182880" anchor="t">
            <a:noAutofit/>
          </a:bodyPr>
          <a:lstStyle>
            <a:lvl1pPr marL="0" indent="0">
              <a:buNone/>
              <a:defRPr sz="1400" b="0" i="0">
                <a:solidFill>
                  <a:schemeClr val="tx1"/>
                </a:solidFill>
                <a:latin typeface="Aleo"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4">
            <a:extLst>
              <a:ext uri="{FF2B5EF4-FFF2-40B4-BE49-F238E27FC236}">
                <a16:creationId xmlns:a16="http://schemas.microsoft.com/office/drawing/2014/main" id="{F0DAE701-89EA-6844-D417-BFE8A7AA9515}"/>
              </a:ext>
            </a:extLst>
          </p:cNvPr>
          <p:cNvSpPr>
            <a:spLocks noGrp="1"/>
          </p:cNvSpPr>
          <p:nvPr>
            <p:ph type="body" sz="quarter" idx="51"/>
          </p:nvPr>
        </p:nvSpPr>
        <p:spPr>
          <a:xfrm>
            <a:off x="2535410" y="3496382"/>
            <a:ext cx="2258568" cy="596116"/>
          </a:xfrm>
        </p:spPr>
        <p:txBody>
          <a:bodyPr lIns="210312" rIns="182880" anchor="b">
            <a:noAutofit/>
          </a:bodyPr>
          <a:lstStyle>
            <a:lvl1pPr marL="0" indent="0">
              <a:lnSpc>
                <a:spcPct val="100000"/>
              </a:lnSpc>
              <a:buNone/>
              <a:defRPr sz="1600" b="0" i="0">
                <a:solidFill>
                  <a:schemeClr val="tx1"/>
                </a:solidFill>
                <a:latin typeface="NimbusSanEx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Picture Placeholder 23">
            <a:extLst>
              <a:ext uri="{FF2B5EF4-FFF2-40B4-BE49-F238E27FC236}">
                <a16:creationId xmlns:a16="http://schemas.microsoft.com/office/drawing/2014/main" id="{007C8261-A795-B905-1059-224742DC72AD}"/>
              </a:ext>
            </a:extLst>
          </p:cNvPr>
          <p:cNvSpPr>
            <a:spLocks noGrp="1"/>
          </p:cNvSpPr>
          <p:nvPr>
            <p:ph type="pic" sz="quarter" idx="52"/>
          </p:nvPr>
        </p:nvSpPr>
        <p:spPr>
          <a:xfrm>
            <a:off x="369868" y="1599079"/>
            <a:ext cx="1700784" cy="1700711"/>
          </a:xfrm>
        </p:spPr>
        <p:txBody>
          <a:bodyPr/>
          <a:lstStyle/>
          <a:p>
            <a:endParaRPr lang="en-US"/>
          </a:p>
        </p:txBody>
      </p:sp>
      <p:sp>
        <p:nvSpPr>
          <p:cNvPr id="25" name="Picture Placeholder 23">
            <a:extLst>
              <a:ext uri="{FF2B5EF4-FFF2-40B4-BE49-F238E27FC236}">
                <a16:creationId xmlns:a16="http://schemas.microsoft.com/office/drawing/2014/main" id="{0207566C-D840-3978-3CEF-B717C9FDBAFB}"/>
              </a:ext>
            </a:extLst>
          </p:cNvPr>
          <p:cNvSpPr>
            <a:spLocks noGrp="1"/>
          </p:cNvSpPr>
          <p:nvPr>
            <p:ph type="pic" sz="quarter" idx="53"/>
          </p:nvPr>
        </p:nvSpPr>
        <p:spPr>
          <a:xfrm>
            <a:off x="2813194" y="1572575"/>
            <a:ext cx="1700784" cy="1700784"/>
          </a:xfrm>
        </p:spPr>
        <p:txBody>
          <a:bodyPr/>
          <a:lstStyle/>
          <a:p>
            <a:endParaRPr lang="en-US"/>
          </a:p>
        </p:txBody>
      </p:sp>
      <p:sp>
        <p:nvSpPr>
          <p:cNvPr id="26" name="Picture Placeholder 23">
            <a:extLst>
              <a:ext uri="{FF2B5EF4-FFF2-40B4-BE49-F238E27FC236}">
                <a16:creationId xmlns:a16="http://schemas.microsoft.com/office/drawing/2014/main" id="{38DA78ED-4E65-07E5-9137-BA657077FCE8}"/>
              </a:ext>
            </a:extLst>
          </p:cNvPr>
          <p:cNvSpPr>
            <a:spLocks noGrp="1"/>
          </p:cNvSpPr>
          <p:nvPr>
            <p:ph type="pic" sz="quarter" idx="54"/>
          </p:nvPr>
        </p:nvSpPr>
        <p:spPr>
          <a:xfrm>
            <a:off x="5270416" y="1572575"/>
            <a:ext cx="1700784" cy="1700784"/>
          </a:xfrm>
        </p:spPr>
        <p:txBody>
          <a:bodyPr/>
          <a:lstStyle/>
          <a:p>
            <a:endParaRPr lang="en-US"/>
          </a:p>
        </p:txBody>
      </p:sp>
      <p:sp>
        <p:nvSpPr>
          <p:cNvPr id="27" name="Picture Placeholder 23">
            <a:extLst>
              <a:ext uri="{FF2B5EF4-FFF2-40B4-BE49-F238E27FC236}">
                <a16:creationId xmlns:a16="http://schemas.microsoft.com/office/drawing/2014/main" id="{4C466D1E-9709-C4A0-D9CD-BFD8F3EB45C6}"/>
              </a:ext>
            </a:extLst>
          </p:cNvPr>
          <p:cNvSpPr>
            <a:spLocks noGrp="1"/>
          </p:cNvSpPr>
          <p:nvPr>
            <p:ph type="pic" sz="quarter" idx="55"/>
          </p:nvPr>
        </p:nvSpPr>
        <p:spPr>
          <a:xfrm>
            <a:off x="7687006" y="1572575"/>
            <a:ext cx="1700784" cy="1700784"/>
          </a:xfrm>
        </p:spPr>
        <p:txBody>
          <a:bodyPr/>
          <a:lstStyle/>
          <a:p>
            <a:endParaRPr lang="en-US"/>
          </a:p>
        </p:txBody>
      </p:sp>
      <p:sp>
        <p:nvSpPr>
          <p:cNvPr id="28" name="Picture Placeholder 23">
            <a:extLst>
              <a:ext uri="{FF2B5EF4-FFF2-40B4-BE49-F238E27FC236}">
                <a16:creationId xmlns:a16="http://schemas.microsoft.com/office/drawing/2014/main" id="{899E6B81-6D6E-7025-2482-754C656E7415}"/>
              </a:ext>
            </a:extLst>
          </p:cNvPr>
          <p:cNvSpPr>
            <a:spLocks noGrp="1"/>
          </p:cNvSpPr>
          <p:nvPr>
            <p:ph type="pic" sz="quarter" idx="56"/>
          </p:nvPr>
        </p:nvSpPr>
        <p:spPr>
          <a:xfrm>
            <a:off x="10148316" y="1572575"/>
            <a:ext cx="1700784" cy="1700784"/>
          </a:xfrm>
        </p:spPr>
        <p:txBody>
          <a:bodyPr/>
          <a:lstStyle/>
          <a:p>
            <a:endParaRPr lang="en-US"/>
          </a:p>
        </p:txBody>
      </p:sp>
    </p:spTree>
    <p:extLst>
      <p:ext uri="{BB962C8B-B14F-4D97-AF65-F5344CB8AC3E}">
        <p14:creationId xmlns:p14="http://schemas.microsoft.com/office/powerpoint/2010/main" val="1278313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50/50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7206F-FE53-4035-6051-E71772F90C49}"/>
              </a:ext>
            </a:extLst>
          </p:cNvPr>
          <p:cNvSpPr>
            <a:spLocks noGrp="1"/>
          </p:cNvSpPr>
          <p:nvPr>
            <p:ph type="title"/>
          </p:nvPr>
        </p:nvSpPr>
        <p:spPr>
          <a:xfrm>
            <a:off x="356616" y="283463"/>
            <a:ext cx="4867656" cy="1358039"/>
          </a:xfrm>
          <a:prstGeom prst="rect">
            <a:avLst/>
          </a:prstGeom>
        </p:spPr>
        <p:txBody>
          <a:bodyPr anchor="b"/>
          <a:lstStyle>
            <a:lvl1pPr marL="0" indent="0">
              <a:tabLst/>
              <a:defRPr sz="3200"/>
            </a:lvl1pPr>
          </a:lstStyle>
          <a:p>
            <a:r>
              <a:rPr lang="en-US"/>
              <a:t>Click to edit Master title style</a:t>
            </a:r>
          </a:p>
        </p:txBody>
      </p:sp>
      <p:sp>
        <p:nvSpPr>
          <p:cNvPr id="4" name="Text Placeholder 3">
            <a:extLst>
              <a:ext uri="{FF2B5EF4-FFF2-40B4-BE49-F238E27FC236}">
                <a16:creationId xmlns:a16="http://schemas.microsoft.com/office/drawing/2014/main" id="{5DACDF50-6168-FDDF-896E-F8B4A264DCDE}"/>
              </a:ext>
            </a:extLst>
          </p:cNvPr>
          <p:cNvSpPr>
            <a:spLocks noGrp="1"/>
          </p:cNvSpPr>
          <p:nvPr>
            <p:ph type="body" sz="half" idx="2"/>
          </p:nvPr>
        </p:nvSpPr>
        <p:spPr>
          <a:xfrm>
            <a:off x="356616" y="1643570"/>
            <a:ext cx="4867656" cy="4601114"/>
          </a:xfrm>
        </p:spPr>
        <p:txBody>
          <a:bodyPr/>
          <a:lstStyle>
            <a:lvl1pPr marL="7938" indent="-7938">
              <a:buNone/>
              <a:tabLst/>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Picture Placeholder 15">
            <a:extLst>
              <a:ext uri="{FF2B5EF4-FFF2-40B4-BE49-F238E27FC236}">
                <a16:creationId xmlns:a16="http://schemas.microsoft.com/office/drawing/2014/main" id="{8331B723-3E52-4D72-68E9-FB8F90AA7A5D}"/>
              </a:ext>
            </a:extLst>
          </p:cNvPr>
          <p:cNvSpPr>
            <a:spLocks noGrp="1"/>
          </p:cNvSpPr>
          <p:nvPr>
            <p:ph type="pic" sz="quarter" idx="11"/>
          </p:nvPr>
        </p:nvSpPr>
        <p:spPr>
          <a:xfrm>
            <a:off x="5480423" y="246254"/>
            <a:ext cx="6368677" cy="5980142"/>
          </a:xfrm>
          <a:prstGeom prst="roundRect">
            <a:avLst>
              <a:gd name="adj" fmla="val 2628"/>
            </a:avLst>
          </a:prstGeom>
          <a:noFill/>
        </p:spPr>
        <p:txBody>
          <a:bodyPr/>
          <a:lstStyle/>
          <a:p>
            <a:endParaRPr lang="en-US"/>
          </a:p>
        </p:txBody>
      </p:sp>
      <p:sp>
        <p:nvSpPr>
          <p:cNvPr id="3" name="Text Placeholder 3">
            <a:extLst>
              <a:ext uri="{FF2B5EF4-FFF2-40B4-BE49-F238E27FC236}">
                <a16:creationId xmlns:a16="http://schemas.microsoft.com/office/drawing/2014/main" id="{85C8DF74-2CAC-1BFA-FED9-BA14C9AA3986}"/>
              </a:ext>
            </a:extLst>
          </p:cNvPr>
          <p:cNvSpPr>
            <a:spLocks noGrp="1"/>
          </p:cNvSpPr>
          <p:nvPr>
            <p:ph type="body" sz="half" idx="15"/>
          </p:nvPr>
        </p:nvSpPr>
        <p:spPr>
          <a:xfrm>
            <a:off x="5480424" y="5593976"/>
            <a:ext cx="6371742" cy="632420"/>
          </a:xfrm>
          <a:custGeom>
            <a:avLst/>
            <a:gdLst>
              <a:gd name="connsiteX0" fmla="*/ 0 w 6469657"/>
              <a:gd name="connsiteY0" fmla="*/ 147402 h 1057630"/>
              <a:gd name="connsiteX1" fmla="*/ 147402 w 6469657"/>
              <a:gd name="connsiteY1" fmla="*/ 0 h 1057630"/>
              <a:gd name="connsiteX2" fmla="*/ 6322255 w 6469657"/>
              <a:gd name="connsiteY2" fmla="*/ 0 h 1057630"/>
              <a:gd name="connsiteX3" fmla="*/ 6469657 w 6469657"/>
              <a:gd name="connsiteY3" fmla="*/ 147402 h 1057630"/>
              <a:gd name="connsiteX4" fmla="*/ 6469657 w 6469657"/>
              <a:gd name="connsiteY4" fmla="*/ 910228 h 1057630"/>
              <a:gd name="connsiteX5" fmla="*/ 6322255 w 6469657"/>
              <a:gd name="connsiteY5" fmla="*/ 1057630 h 1057630"/>
              <a:gd name="connsiteX6" fmla="*/ 147402 w 6469657"/>
              <a:gd name="connsiteY6" fmla="*/ 1057630 h 1057630"/>
              <a:gd name="connsiteX7" fmla="*/ 0 w 6469657"/>
              <a:gd name="connsiteY7" fmla="*/ 910228 h 1057630"/>
              <a:gd name="connsiteX8" fmla="*/ 0 w 6469657"/>
              <a:gd name="connsiteY8" fmla="*/ 147402 h 1057630"/>
              <a:gd name="connsiteX0" fmla="*/ 0 w 6469657"/>
              <a:gd name="connsiteY0" fmla="*/ 147414 h 1057642"/>
              <a:gd name="connsiteX1" fmla="*/ 6322255 w 6469657"/>
              <a:gd name="connsiteY1" fmla="*/ 12 h 1057642"/>
              <a:gd name="connsiteX2" fmla="*/ 6469657 w 6469657"/>
              <a:gd name="connsiteY2" fmla="*/ 147414 h 1057642"/>
              <a:gd name="connsiteX3" fmla="*/ 6469657 w 6469657"/>
              <a:gd name="connsiteY3" fmla="*/ 910240 h 1057642"/>
              <a:gd name="connsiteX4" fmla="*/ 6322255 w 6469657"/>
              <a:gd name="connsiteY4" fmla="*/ 1057642 h 1057642"/>
              <a:gd name="connsiteX5" fmla="*/ 147402 w 6469657"/>
              <a:gd name="connsiteY5" fmla="*/ 1057642 h 1057642"/>
              <a:gd name="connsiteX6" fmla="*/ 0 w 6469657"/>
              <a:gd name="connsiteY6" fmla="*/ 910240 h 1057642"/>
              <a:gd name="connsiteX7" fmla="*/ 0 w 6469657"/>
              <a:gd name="connsiteY7" fmla="*/ 147414 h 1057642"/>
              <a:gd name="connsiteX0" fmla="*/ 0 w 6469657"/>
              <a:gd name="connsiteY0" fmla="*/ 95354 h 1005582"/>
              <a:gd name="connsiteX1" fmla="*/ 6469657 w 6469657"/>
              <a:gd name="connsiteY1" fmla="*/ 95354 h 1005582"/>
              <a:gd name="connsiteX2" fmla="*/ 6469657 w 6469657"/>
              <a:gd name="connsiteY2" fmla="*/ 858180 h 1005582"/>
              <a:gd name="connsiteX3" fmla="*/ 6322255 w 6469657"/>
              <a:gd name="connsiteY3" fmla="*/ 1005582 h 1005582"/>
              <a:gd name="connsiteX4" fmla="*/ 147402 w 6469657"/>
              <a:gd name="connsiteY4" fmla="*/ 1005582 h 1005582"/>
              <a:gd name="connsiteX5" fmla="*/ 0 w 6469657"/>
              <a:gd name="connsiteY5" fmla="*/ 858180 h 1005582"/>
              <a:gd name="connsiteX6" fmla="*/ 0 w 6469657"/>
              <a:gd name="connsiteY6" fmla="*/ 95354 h 1005582"/>
              <a:gd name="connsiteX0" fmla="*/ 0 w 6469657"/>
              <a:gd name="connsiteY0" fmla="*/ 95354 h 1005582"/>
              <a:gd name="connsiteX1" fmla="*/ 6469657 w 6469657"/>
              <a:gd name="connsiteY1" fmla="*/ 95354 h 1005582"/>
              <a:gd name="connsiteX2" fmla="*/ 6469657 w 6469657"/>
              <a:gd name="connsiteY2" fmla="*/ 858180 h 1005582"/>
              <a:gd name="connsiteX3" fmla="*/ 6322255 w 6469657"/>
              <a:gd name="connsiteY3" fmla="*/ 1005582 h 1005582"/>
              <a:gd name="connsiteX4" fmla="*/ 147402 w 6469657"/>
              <a:gd name="connsiteY4" fmla="*/ 1005582 h 1005582"/>
              <a:gd name="connsiteX5" fmla="*/ 0 w 6469657"/>
              <a:gd name="connsiteY5" fmla="*/ 858180 h 1005582"/>
              <a:gd name="connsiteX6" fmla="*/ 0 w 6469657"/>
              <a:gd name="connsiteY6" fmla="*/ 95354 h 1005582"/>
              <a:gd name="connsiteX0" fmla="*/ 0 w 6469657"/>
              <a:gd name="connsiteY0" fmla="*/ 56506 h 966734"/>
              <a:gd name="connsiteX1" fmla="*/ 6469657 w 6469657"/>
              <a:gd name="connsiteY1" fmla="*/ 56506 h 966734"/>
              <a:gd name="connsiteX2" fmla="*/ 6469657 w 6469657"/>
              <a:gd name="connsiteY2" fmla="*/ 819332 h 966734"/>
              <a:gd name="connsiteX3" fmla="*/ 6322255 w 6469657"/>
              <a:gd name="connsiteY3" fmla="*/ 966734 h 966734"/>
              <a:gd name="connsiteX4" fmla="*/ 147402 w 6469657"/>
              <a:gd name="connsiteY4" fmla="*/ 966734 h 966734"/>
              <a:gd name="connsiteX5" fmla="*/ 0 w 6469657"/>
              <a:gd name="connsiteY5" fmla="*/ 819332 h 966734"/>
              <a:gd name="connsiteX6" fmla="*/ 0 w 6469657"/>
              <a:gd name="connsiteY6" fmla="*/ 56506 h 966734"/>
              <a:gd name="connsiteX0" fmla="*/ 0 w 6469657"/>
              <a:gd name="connsiteY0" fmla="*/ 0 h 910228"/>
              <a:gd name="connsiteX1" fmla="*/ 6469657 w 6469657"/>
              <a:gd name="connsiteY1" fmla="*/ 0 h 910228"/>
              <a:gd name="connsiteX2" fmla="*/ 6469657 w 6469657"/>
              <a:gd name="connsiteY2" fmla="*/ 762826 h 910228"/>
              <a:gd name="connsiteX3" fmla="*/ 6322255 w 6469657"/>
              <a:gd name="connsiteY3" fmla="*/ 910228 h 910228"/>
              <a:gd name="connsiteX4" fmla="*/ 147402 w 6469657"/>
              <a:gd name="connsiteY4" fmla="*/ 910228 h 910228"/>
              <a:gd name="connsiteX5" fmla="*/ 0 w 6469657"/>
              <a:gd name="connsiteY5" fmla="*/ 762826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762826 h 910228"/>
              <a:gd name="connsiteX3" fmla="*/ 6322255 w 6469657"/>
              <a:gd name="connsiteY3" fmla="*/ 910228 h 910228"/>
              <a:gd name="connsiteX4" fmla="*/ 147402 w 6469657"/>
              <a:gd name="connsiteY4" fmla="*/ 910228 h 910228"/>
              <a:gd name="connsiteX5" fmla="*/ 0 w 6469657"/>
              <a:gd name="connsiteY5" fmla="*/ 598316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762826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69657"/>
              <a:gd name="connsiteY0" fmla="*/ 0 h 910228"/>
              <a:gd name="connsiteX1" fmla="*/ 6469657 w 6469657"/>
              <a:gd name="connsiteY1" fmla="*/ 0 h 910228"/>
              <a:gd name="connsiteX2" fmla="*/ 6466543 w 6469657"/>
              <a:gd name="connsiteY2" fmla="*/ 584607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726268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602886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717129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717129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644013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602886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3114 w 6472771"/>
              <a:gd name="connsiteY5" fmla="*/ 676001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3114 w 6472771"/>
              <a:gd name="connsiteY5" fmla="*/ 676001 h 910228"/>
              <a:gd name="connsiteX6" fmla="*/ 0 w 6472771"/>
              <a:gd name="connsiteY6" fmla="*/ 0 h 91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2771" h="910228">
                <a:moveTo>
                  <a:pt x="0" y="0"/>
                </a:moveTo>
                <a:lnTo>
                  <a:pt x="6469657" y="0"/>
                </a:lnTo>
                <a:lnTo>
                  <a:pt x="6472771" y="680571"/>
                </a:lnTo>
                <a:cubicBezTo>
                  <a:pt x="6472771" y="830525"/>
                  <a:pt x="6403663" y="910228"/>
                  <a:pt x="6322255" y="910228"/>
                </a:cubicBezTo>
                <a:lnTo>
                  <a:pt x="147402" y="910228"/>
                </a:lnTo>
                <a:cubicBezTo>
                  <a:pt x="65994" y="910228"/>
                  <a:pt x="3114" y="825954"/>
                  <a:pt x="3114" y="676001"/>
                </a:cubicBezTo>
                <a:lnTo>
                  <a:pt x="0" y="0"/>
                </a:lnTo>
                <a:close/>
              </a:path>
            </a:pathLst>
          </a:custGeom>
          <a:solidFill>
            <a:schemeClr val="accent1"/>
          </a:solidFill>
          <a:ln>
            <a:solidFill>
              <a:srgbClr val="00435B"/>
            </a:solidFill>
          </a:ln>
        </p:spPr>
        <p:txBody>
          <a:bodyPr lIns="256032" tIns="182880" rIns="256032" bIns="182880" anchor="b"/>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A3B1D329-6FE6-603D-C535-3E2E7492E5BF}"/>
              </a:ext>
            </a:extLst>
          </p:cNvPr>
          <p:cNvSpPr>
            <a:spLocks noGrp="1"/>
          </p:cNvSpPr>
          <p:nvPr>
            <p:ph type="dt" sz="half" idx="16"/>
          </p:nvPr>
        </p:nvSpPr>
        <p:spPr/>
        <p:txBody>
          <a:bodyPr/>
          <a:lstStyle/>
          <a:p>
            <a:fld id="{097243B2-396C-D14A-93C7-0C98A09E845B}" type="datetime1">
              <a:rPr lang="en-US" smtClean="0"/>
              <a:pPr/>
              <a:t>12/5/2024</a:t>
            </a:fld>
            <a:endParaRPr lang="en-US"/>
          </a:p>
        </p:txBody>
      </p:sp>
      <p:sp>
        <p:nvSpPr>
          <p:cNvPr id="9" name="Footer Placeholder 8">
            <a:extLst>
              <a:ext uri="{FF2B5EF4-FFF2-40B4-BE49-F238E27FC236}">
                <a16:creationId xmlns:a16="http://schemas.microsoft.com/office/drawing/2014/main" id="{89E715F7-AF3E-EF09-97B9-BEE5CECCE015}"/>
              </a:ext>
            </a:extLst>
          </p:cNvPr>
          <p:cNvSpPr>
            <a:spLocks noGrp="1"/>
          </p:cNvSpPr>
          <p:nvPr>
            <p:ph type="ftr" sz="quarter" idx="17"/>
          </p:nvPr>
        </p:nvSpPr>
        <p:spPr/>
        <p:txBody>
          <a:bodyPr/>
          <a:lstStyle/>
          <a:p>
            <a:endParaRPr lang="en-US"/>
          </a:p>
        </p:txBody>
      </p:sp>
      <p:sp>
        <p:nvSpPr>
          <p:cNvPr id="10" name="Slide Number Placeholder 9">
            <a:extLst>
              <a:ext uri="{FF2B5EF4-FFF2-40B4-BE49-F238E27FC236}">
                <a16:creationId xmlns:a16="http://schemas.microsoft.com/office/drawing/2014/main" id="{5D2EFF50-E706-8764-46BE-AD49A3152241}"/>
              </a:ext>
            </a:extLst>
          </p:cNvPr>
          <p:cNvSpPr>
            <a:spLocks noGrp="1"/>
          </p:cNvSpPr>
          <p:nvPr>
            <p:ph type="sldNum" sz="quarter" idx="18"/>
          </p:nvPr>
        </p:nvSpPr>
        <p:spPr/>
        <p:txBody>
          <a:bodyPr/>
          <a:lstStyle/>
          <a:p>
            <a:fld id="{2CF9B429-51AD-EE4F-A04A-255FAEA48272}" type="slidenum">
              <a:rPr lang="en-US" smtClean="0"/>
              <a:pPr/>
              <a:t>‹#›</a:t>
            </a:fld>
            <a:endParaRPr lang="en-US"/>
          </a:p>
        </p:txBody>
      </p:sp>
    </p:spTree>
    <p:extLst>
      <p:ext uri="{BB962C8B-B14F-4D97-AF65-F5344CB8AC3E}">
        <p14:creationId xmlns:p14="http://schemas.microsoft.com/office/powerpoint/2010/main" val="22117567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50/50 Lef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8331B723-3E52-4D72-68E9-FB8F90AA7A5D}"/>
              </a:ext>
            </a:extLst>
          </p:cNvPr>
          <p:cNvSpPr>
            <a:spLocks noGrp="1"/>
          </p:cNvSpPr>
          <p:nvPr>
            <p:ph type="pic" sz="quarter" idx="11"/>
          </p:nvPr>
        </p:nvSpPr>
        <p:spPr>
          <a:xfrm>
            <a:off x="356616" y="246254"/>
            <a:ext cx="6367120" cy="5980142"/>
          </a:xfrm>
          <a:prstGeom prst="roundRect">
            <a:avLst>
              <a:gd name="adj" fmla="val 2628"/>
            </a:avLst>
          </a:prstGeom>
          <a:noFill/>
        </p:spPr>
        <p:txBody>
          <a:bodyPr/>
          <a:lstStyle/>
          <a:p>
            <a:endParaRPr lang="en-US"/>
          </a:p>
        </p:txBody>
      </p:sp>
      <p:sp>
        <p:nvSpPr>
          <p:cNvPr id="2" name="Title 1">
            <a:extLst>
              <a:ext uri="{FF2B5EF4-FFF2-40B4-BE49-F238E27FC236}">
                <a16:creationId xmlns:a16="http://schemas.microsoft.com/office/drawing/2014/main" id="{9617206F-FE53-4035-6051-E71772F90C49}"/>
              </a:ext>
            </a:extLst>
          </p:cNvPr>
          <p:cNvSpPr>
            <a:spLocks noGrp="1"/>
          </p:cNvSpPr>
          <p:nvPr>
            <p:ph type="title"/>
          </p:nvPr>
        </p:nvSpPr>
        <p:spPr>
          <a:xfrm>
            <a:off x="6984492" y="283463"/>
            <a:ext cx="4864608" cy="1358039"/>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5DACDF50-6168-FDDF-896E-F8B4A264DCDE}"/>
              </a:ext>
            </a:extLst>
          </p:cNvPr>
          <p:cNvSpPr>
            <a:spLocks noGrp="1"/>
          </p:cNvSpPr>
          <p:nvPr>
            <p:ph type="body" sz="half" idx="2"/>
          </p:nvPr>
        </p:nvSpPr>
        <p:spPr>
          <a:xfrm>
            <a:off x="6984492" y="1643570"/>
            <a:ext cx="4864608" cy="4601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 Placeholder 3">
            <a:extLst>
              <a:ext uri="{FF2B5EF4-FFF2-40B4-BE49-F238E27FC236}">
                <a16:creationId xmlns:a16="http://schemas.microsoft.com/office/drawing/2014/main" id="{C254EED1-A445-C5A0-1CAB-21DD28BDBDE1}"/>
              </a:ext>
            </a:extLst>
          </p:cNvPr>
          <p:cNvSpPr>
            <a:spLocks noGrp="1"/>
          </p:cNvSpPr>
          <p:nvPr>
            <p:ph type="body" sz="half" idx="15"/>
          </p:nvPr>
        </p:nvSpPr>
        <p:spPr>
          <a:xfrm>
            <a:off x="356615" y="5593976"/>
            <a:ext cx="6367120" cy="632420"/>
          </a:xfrm>
          <a:custGeom>
            <a:avLst/>
            <a:gdLst>
              <a:gd name="connsiteX0" fmla="*/ 0 w 6469657"/>
              <a:gd name="connsiteY0" fmla="*/ 147402 h 1057630"/>
              <a:gd name="connsiteX1" fmla="*/ 147402 w 6469657"/>
              <a:gd name="connsiteY1" fmla="*/ 0 h 1057630"/>
              <a:gd name="connsiteX2" fmla="*/ 6322255 w 6469657"/>
              <a:gd name="connsiteY2" fmla="*/ 0 h 1057630"/>
              <a:gd name="connsiteX3" fmla="*/ 6469657 w 6469657"/>
              <a:gd name="connsiteY3" fmla="*/ 147402 h 1057630"/>
              <a:gd name="connsiteX4" fmla="*/ 6469657 w 6469657"/>
              <a:gd name="connsiteY4" fmla="*/ 910228 h 1057630"/>
              <a:gd name="connsiteX5" fmla="*/ 6322255 w 6469657"/>
              <a:gd name="connsiteY5" fmla="*/ 1057630 h 1057630"/>
              <a:gd name="connsiteX6" fmla="*/ 147402 w 6469657"/>
              <a:gd name="connsiteY6" fmla="*/ 1057630 h 1057630"/>
              <a:gd name="connsiteX7" fmla="*/ 0 w 6469657"/>
              <a:gd name="connsiteY7" fmla="*/ 910228 h 1057630"/>
              <a:gd name="connsiteX8" fmla="*/ 0 w 6469657"/>
              <a:gd name="connsiteY8" fmla="*/ 147402 h 1057630"/>
              <a:gd name="connsiteX0" fmla="*/ 0 w 6469657"/>
              <a:gd name="connsiteY0" fmla="*/ 147414 h 1057642"/>
              <a:gd name="connsiteX1" fmla="*/ 6322255 w 6469657"/>
              <a:gd name="connsiteY1" fmla="*/ 12 h 1057642"/>
              <a:gd name="connsiteX2" fmla="*/ 6469657 w 6469657"/>
              <a:gd name="connsiteY2" fmla="*/ 147414 h 1057642"/>
              <a:gd name="connsiteX3" fmla="*/ 6469657 w 6469657"/>
              <a:gd name="connsiteY3" fmla="*/ 910240 h 1057642"/>
              <a:gd name="connsiteX4" fmla="*/ 6322255 w 6469657"/>
              <a:gd name="connsiteY4" fmla="*/ 1057642 h 1057642"/>
              <a:gd name="connsiteX5" fmla="*/ 147402 w 6469657"/>
              <a:gd name="connsiteY5" fmla="*/ 1057642 h 1057642"/>
              <a:gd name="connsiteX6" fmla="*/ 0 w 6469657"/>
              <a:gd name="connsiteY6" fmla="*/ 910240 h 1057642"/>
              <a:gd name="connsiteX7" fmla="*/ 0 w 6469657"/>
              <a:gd name="connsiteY7" fmla="*/ 147414 h 1057642"/>
              <a:gd name="connsiteX0" fmla="*/ 0 w 6469657"/>
              <a:gd name="connsiteY0" fmla="*/ 95354 h 1005582"/>
              <a:gd name="connsiteX1" fmla="*/ 6469657 w 6469657"/>
              <a:gd name="connsiteY1" fmla="*/ 95354 h 1005582"/>
              <a:gd name="connsiteX2" fmla="*/ 6469657 w 6469657"/>
              <a:gd name="connsiteY2" fmla="*/ 858180 h 1005582"/>
              <a:gd name="connsiteX3" fmla="*/ 6322255 w 6469657"/>
              <a:gd name="connsiteY3" fmla="*/ 1005582 h 1005582"/>
              <a:gd name="connsiteX4" fmla="*/ 147402 w 6469657"/>
              <a:gd name="connsiteY4" fmla="*/ 1005582 h 1005582"/>
              <a:gd name="connsiteX5" fmla="*/ 0 w 6469657"/>
              <a:gd name="connsiteY5" fmla="*/ 858180 h 1005582"/>
              <a:gd name="connsiteX6" fmla="*/ 0 w 6469657"/>
              <a:gd name="connsiteY6" fmla="*/ 95354 h 1005582"/>
              <a:gd name="connsiteX0" fmla="*/ 0 w 6469657"/>
              <a:gd name="connsiteY0" fmla="*/ 95354 h 1005582"/>
              <a:gd name="connsiteX1" fmla="*/ 6469657 w 6469657"/>
              <a:gd name="connsiteY1" fmla="*/ 95354 h 1005582"/>
              <a:gd name="connsiteX2" fmla="*/ 6469657 w 6469657"/>
              <a:gd name="connsiteY2" fmla="*/ 858180 h 1005582"/>
              <a:gd name="connsiteX3" fmla="*/ 6322255 w 6469657"/>
              <a:gd name="connsiteY3" fmla="*/ 1005582 h 1005582"/>
              <a:gd name="connsiteX4" fmla="*/ 147402 w 6469657"/>
              <a:gd name="connsiteY4" fmla="*/ 1005582 h 1005582"/>
              <a:gd name="connsiteX5" fmla="*/ 0 w 6469657"/>
              <a:gd name="connsiteY5" fmla="*/ 858180 h 1005582"/>
              <a:gd name="connsiteX6" fmla="*/ 0 w 6469657"/>
              <a:gd name="connsiteY6" fmla="*/ 95354 h 1005582"/>
              <a:gd name="connsiteX0" fmla="*/ 0 w 6469657"/>
              <a:gd name="connsiteY0" fmla="*/ 56506 h 966734"/>
              <a:gd name="connsiteX1" fmla="*/ 6469657 w 6469657"/>
              <a:gd name="connsiteY1" fmla="*/ 56506 h 966734"/>
              <a:gd name="connsiteX2" fmla="*/ 6469657 w 6469657"/>
              <a:gd name="connsiteY2" fmla="*/ 819332 h 966734"/>
              <a:gd name="connsiteX3" fmla="*/ 6322255 w 6469657"/>
              <a:gd name="connsiteY3" fmla="*/ 966734 h 966734"/>
              <a:gd name="connsiteX4" fmla="*/ 147402 w 6469657"/>
              <a:gd name="connsiteY4" fmla="*/ 966734 h 966734"/>
              <a:gd name="connsiteX5" fmla="*/ 0 w 6469657"/>
              <a:gd name="connsiteY5" fmla="*/ 819332 h 966734"/>
              <a:gd name="connsiteX6" fmla="*/ 0 w 6469657"/>
              <a:gd name="connsiteY6" fmla="*/ 56506 h 966734"/>
              <a:gd name="connsiteX0" fmla="*/ 0 w 6469657"/>
              <a:gd name="connsiteY0" fmla="*/ 0 h 910228"/>
              <a:gd name="connsiteX1" fmla="*/ 6469657 w 6469657"/>
              <a:gd name="connsiteY1" fmla="*/ 0 h 910228"/>
              <a:gd name="connsiteX2" fmla="*/ 6469657 w 6469657"/>
              <a:gd name="connsiteY2" fmla="*/ 762826 h 910228"/>
              <a:gd name="connsiteX3" fmla="*/ 6322255 w 6469657"/>
              <a:gd name="connsiteY3" fmla="*/ 910228 h 910228"/>
              <a:gd name="connsiteX4" fmla="*/ 147402 w 6469657"/>
              <a:gd name="connsiteY4" fmla="*/ 910228 h 910228"/>
              <a:gd name="connsiteX5" fmla="*/ 0 w 6469657"/>
              <a:gd name="connsiteY5" fmla="*/ 762826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762826 h 910228"/>
              <a:gd name="connsiteX3" fmla="*/ 6322255 w 6469657"/>
              <a:gd name="connsiteY3" fmla="*/ 910228 h 910228"/>
              <a:gd name="connsiteX4" fmla="*/ 147402 w 6469657"/>
              <a:gd name="connsiteY4" fmla="*/ 910228 h 910228"/>
              <a:gd name="connsiteX5" fmla="*/ 0 w 6469657"/>
              <a:gd name="connsiteY5" fmla="*/ 598316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762826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69657"/>
              <a:gd name="connsiteY0" fmla="*/ 0 h 910228"/>
              <a:gd name="connsiteX1" fmla="*/ 6469657 w 6469657"/>
              <a:gd name="connsiteY1" fmla="*/ 0 h 910228"/>
              <a:gd name="connsiteX2" fmla="*/ 6466543 w 6469657"/>
              <a:gd name="connsiteY2" fmla="*/ 584607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726268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602886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717129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717129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644013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602886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3114 w 6472771"/>
              <a:gd name="connsiteY5" fmla="*/ 676001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3114 w 6472771"/>
              <a:gd name="connsiteY5" fmla="*/ 676001 h 910228"/>
              <a:gd name="connsiteX6" fmla="*/ 0 w 6472771"/>
              <a:gd name="connsiteY6" fmla="*/ 0 h 91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2771" h="910228">
                <a:moveTo>
                  <a:pt x="0" y="0"/>
                </a:moveTo>
                <a:lnTo>
                  <a:pt x="6469657" y="0"/>
                </a:lnTo>
                <a:lnTo>
                  <a:pt x="6472771" y="680571"/>
                </a:lnTo>
                <a:cubicBezTo>
                  <a:pt x="6472771" y="830525"/>
                  <a:pt x="6403663" y="910228"/>
                  <a:pt x="6322255" y="910228"/>
                </a:cubicBezTo>
                <a:lnTo>
                  <a:pt x="147402" y="910228"/>
                </a:lnTo>
                <a:cubicBezTo>
                  <a:pt x="65994" y="910228"/>
                  <a:pt x="3114" y="825954"/>
                  <a:pt x="3114" y="676001"/>
                </a:cubicBezTo>
                <a:lnTo>
                  <a:pt x="0" y="0"/>
                </a:lnTo>
                <a:close/>
              </a:path>
            </a:pathLst>
          </a:custGeom>
          <a:solidFill>
            <a:schemeClr val="accent1"/>
          </a:solidFill>
          <a:ln>
            <a:solidFill>
              <a:srgbClr val="00435B"/>
            </a:solidFill>
          </a:ln>
        </p:spPr>
        <p:txBody>
          <a:bodyPr lIns="256032" tIns="182880" rIns="256032" bIns="182880" anchor="b"/>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D67FDB9E-7260-A5CA-3EBB-E5273C4C3A31}"/>
              </a:ext>
            </a:extLst>
          </p:cNvPr>
          <p:cNvSpPr>
            <a:spLocks noGrp="1"/>
          </p:cNvSpPr>
          <p:nvPr>
            <p:ph type="dt" sz="half" idx="16"/>
          </p:nvPr>
        </p:nvSpPr>
        <p:spPr/>
        <p:txBody>
          <a:bodyPr/>
          <a:lstStyle/>
          <a:p>
            <a:fld id="{097243B2-396C-D14A-93C7-0C98A09E845B}" type="datetime1">
              <a:rPr lang="en-US" smtClean="0"/>
              <a:pPr/>
              <a:t>12/5/2024</a:t>
            </a:fld>
            <a:endParaRPr lang="en-US"/>
          </a:p>
        </p:txBody>
      </p:sp>
      <p:sp>
        <p:nvSpPr>
          <p:cNvPr id="10" name="Footer Placeholder 9">
            <a:extLst>
              <a:ext uri="{FF2B5EF4-FFF2-40B4-BE49-F238E27FC236}">
                <a16:creationId xmlns:a16="http://schemas.microsoft.com/office/drawing/2014/main" id="{00A9080A-2910-14A6-D96B-F0EACA50106A}"/>
              </a:ext>
            </a:extLst>
          </p:cNvPr>
          <p:cNvSpPr>
            <a:spLocks noGrp="1"/>
          </p:cNvSpPr>
          <p:nvPr>
            <p:ph type="ftr" sz="quarter" idx="17"/>
          </p:nvPr>
        </p:nvSpPr>
        <p:spPr/>
        <p:txBody>
          <a:bodyPr/>
          <a:lstStyle/>
          <a:p>
            <a:endParaRPr lang="en-US"/>
          </a:p>
        </p:txBody>
      </p:sp>
      <p:sp>
        <p:nvSpPr>
          <p:cNvPr id="11" name="Slide Number Placeholder 10">
            <a:extLst>
              <a:ext uri="{FF2B5EF4-FFF2-40B4-BE49-F238E27FC236}">
                <a16:creationId xmlns:a16="http://schemas.microsoft.com/office/drawing/2014/main" id="{230A91E6-EF55-EF8A-EB42-5D0D541B0CE5}"/>
              </a:ext>
            </a:extLst>
          </p:cNvPr>
          <p:cNvSpPr>
            <a:spLocks noGrp="1"/>
          </p:cNvSpPr>
          <p:nvPr>
            <p:ph type="sldNum" sz="quarter" idx="18"/>
          </p:nvPr>
        </p:nvSpPr>
        <p:spPr/>
        <p:txBody>
          <a:bodyPr/>
          <a:lstStyle/>
          <a:p>
            <a:fld id="{2CF9B429-51AD-EE4F-A04A-255FAEA48272}" type="slidenum">
              <a:rPr lang="en-US" smtClean="0"/>
              <a:pPr/>
              <a:t>‹#›</a:t>
            </a:fld>
            <a:endParaRPr lang="en-US"/>
          </a:p>
        </p:txBody>
      </p:sp>
    </p:spTree>
    <p:extLst>
      <p:ext uri="{BB962C8B-B14F-4D97-AF65-F5344CB8AC3E}">
        <p14:creationId xmlns:p14="http://schemas.microsoft.com/office/powerpoint/2010/main" val="1268089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50/50 Righ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7206F-FE53-4035-6051-E71772F90C49}"/>
              </a:ext>
            </a:extLst>
          </p:cNvPr>
          <p:cNvSpPr>
            <a:spLocks noGrp="1"/>
          </p:cNvSpPr>
          <p:nvPr>
            <p:ph type="title"/>
          </p:nvPr>
        </p:nvSpPr>
        <p:spPr>
          <a:xfrm>
            <a:off x="356616" y="283463"/>
            <a:ext cx="4867656" cy="1358039"/>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5DACDF50-6168-FDDF-896E-F8B4A264DCDE}"/>
              </a:ext>
            </a:extLst>
          </p:cNvPr>
          <p:cNvSpPr>
            <a:spLocks noGrp="1"/>
          </p:cNvSpPr>
          <p:nvPr>
            <p:ph type="body" sz="half" idx="2"/>
          </p:nvPr>
        </p:nvSpPr>
        <p:spPr>
          <a:xfrm>
            <a:off x="356616" y="1643570"/>
            <a:ext cx="4867656" cy="4601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Picture Placeholder 15">
            <a:extLst>
              <a:ext uri="{FF2B5EF4-FFF2-40B4-BE49-F238E27FC236}">
                <a16:creationId xmlns:a16="http://schemas.microsoft.com/office/drawing/2014/main" id="{8331B723-3E52-4D72-68E9-FB8F90AA7A5D}"/>
              </a:ext>
            </a:extLst>
          </p:cNvPr>
          <p:cNvSpPr>
            <a:spLocks noGrp="1"/>
          </p:cNvSpPr>
          <p:nvPr>
            <p:ph type="pic" sz="quarter" idx="11"/>
          </p:nvPr>
        </p:nvSpPr>
        <p:spPr>
          <a:xfrm>
            <a:off x="5480423" y="246254"/>
            <a:ext cx="6368677" cy="5980142"/>
          </a:xfrm>
          <a:prstGeom prst="roundRect">
            <a:avLst>
              <a:gd name="adj" fmla="val 2628"/>
            </a:avLst>
          </a:prstGeom>
          <a:noFill/>
        </p:spPr>
        <p:txBody>
          <a:bodyPr/>
          <a:lstStyle/>
          <a:p>
            <a:endParaRPr lang="en-US"/>
          </a:p>
        </p:txBody>
      </p:sp>
      <p:sp>
        <p:nvSpPr>
          <p:cNvPr id="26" name="Date Placeholder 25">
            <a:extLst>
              <a:ext uri="{FF2B5EF4-FFF2-40B4-BE49-F238E27FC236}">
                <a16:creationId xmlns:a16="http://schemas.microsoft.com/office/drawing/2014/main" id="{CC3A0E8F-377E-BB93-C589-14AE3A4048C2}"/>
              </a:ext>
            </a:extLst>
          </p:cNvPr>
          <p:cNvSpPr>
            <a:spLocks noGrp="1"/>
          </p:cNvSpPr>
          <p:nvPr>
            <p:ph type="dt" sz="half" idx="12"/>
          </p:nvPr>
        </p:nvSpPr>
        <p:spPr/>
        <p:txBody>
          <a:bodyPr/>
          <a:lstStyle/>
          <a:p>
            <a:fld id="{097243B2-396C-D14A-93C7-0C98A09E845B}" type="datetime1">
              <a:rPr lang="en-US" smtClean="0"/>
              <a:pPr/>
              <a:t>12/5/2024</a:t>
            </a:fld>
            <a:endParaRPr lang="en-US"/>
          </a:p>
        </p:txBody>
      </p:sp>
      <p:sp>
        <p:nvSpPr>
          <p:cNvPr id="27" name="Footer Placeholder 26">
            <a:extLst>
              <a:ext uri="{FF2B5EF4-FFF2-40B4-BE49-F238E27FC236}">
                <a16:creationId xmlns:a16="http://schemas.microsoft.com/office/drawing/2014/main" id="{FC1777E2-1347-D2F2-CF7F-832666AD3419}"/>
              </a:ext>
            </a:extLst>
          </p:cNvPr>
          <p:cNvSpPr>
            <a:spLocks noGrp="1"/>
          </p:cNvSpPr>
          <p:nvPr>
            <p:ph type="ftr" sz="quarter" idx="13"/>
          </p:nvPr>
        </p:nvSpPr>
        <p:spPr/>
        <p:txBody>
          <a:bodyPr/>
          <a:lstStyle/>
          <a:p>
            <a:endParaRPr lang="en-US"/>
          </a:p>
        </p:txBody>
      </p:sp>
      <p:sp>
        <p:nvSpPr>
          <p:cNvPr id="28" name="Slide Number Placeholder 27">
            <a:extLst>
              <a:ext uri="{FF2B5EF4-FFF2-40B4-BE49-F238E27FC236}">
                <a16:creationId xmlns:a16="http://schemas.microsoft.com/office/drawing/2014/main" id="{4CAB102C-5B3F-2D1B-D7DC-4BE2CE18D93C}"/>
              </a:ext>
            </a:extLst>
          </p:cNvPr>
          <p:cNvSpPr>
            <a:spLocks noGrp="1"/>
          </p:cNvSpPr>
          <p:nvPr>
            <p:ph type="sldNum" sz="quarter" idx="14"/>
          </p:nvPr>
        </p:nvSpPr>
        <p:spPr/>
        <p:txBody>
          <a:bodyPr/>
          <a:lstStyle/>
          <a:p>
            <a:fld id="{2CF9B429-51AD-EE4F-A04A-255FAEA48272}" type="slidenum">
              <a:rPr lang="en-US" smtClean="0"/>
              <a:pPr/>
              <a:t>‹#›</a:t>
            </a:fld>
            <a:endParaRPr lang="en-US"/>
          </a:p>
        </p:txBody>
      </p:sp>
      <p:sp>
        <p:nvSpPr>
          <p:cNvPr id="8" name="Text Placeholder 3">
            <a:extLst>
              <a:ext uri="{FF2B5EF4-FFF2-40B4-BE49-F238E27FC236}">
                <a16:creationId xmlns:a16="http://schemas.microsoft.com/office/drawing/2014/main" id="{357114FC-8DB5-7AA7-0433-98F3B8E26B21}"/>
              </a:ext>
            </a:extLst>
          </p:cNvPr>
          <p:cNvSpPr>
            <a:spLocks noGrp="1"/>
          </p:cNvSpPr>
          <p:nvPr>
            <p:ph type="body" sz="half" idx="15"/>
          </p:nvPr>
        </p:nvSpPr>
        <p:spPr>
          <a:xfrm>
            <a:off x="5480424" y="5593976"/>
            <a:ext cx="6371742" cy="632420"/>
          </a:xfrm>
          <a:custGeom>
            <a:avLst/>
            <a:gdLst>
              <a:gd name="connsiteX0" fmla="*/ 0 w 6469657"/>
              <a:gd name="connsiteY0" fmla="*/ 147402 h 1057630"/>
              <a:gd name="connsiteX1" fmla="*/ 147402 w 6469657"/>
              <a:gd name="connsiteY1" fmla="*/ 0 h 1057630"/>
              <a:gd name="connsiteX2" fmla="*/ 6322255 w 6469657"/>
              <a:gd name="connsiteY2" fmla="*/ 0 h 1057630"/>
              <a:gd name="connsiteX3" fmla="*/ 6469657 w 6469657"/>
              <a:gd name="connsiteY3" fmla="*/ 147402 h 1057630"/>
              <a:gd name="connsiteX4" fmla="*/ 6469657 w 6469657"/>
              <a:gd name="connsiteY4" fmla="*/ 910228 h 1057630"/>
              <a:gd name="connsiteX5" fmla="*/ 6322255 w 6469657"/>
              <a:gd name="connsiteY5" fmla="*/ 1057630 h 1057630"/>
              <a:gd name="connsiteX6" fmla="*/ 147402 w 6469657"/>
              <a:gd name="connsiteY6" fmla="*/ 1057630 h 1057630"/>
              <a:gd name="connsiteX7" fmla="*/ 0 w 6469657"/>
              <a:gd name="connsiteY7" fmla="*/ 910228 h 1057630"/>
              <a:gd name="connsiteX8" fmla="*/ 0 w 6469657"/>
              <a:gd name="connsiteY8" fmla="*/ 147402 h 1057630"/>
              <a:gd name="connsiteX0" fmla="*/ 0 w 6469657"/>
              <a:gd name="connsiteY0" fmla="*/ 147414 h 1057642"/>
              <a:gd name="connsiteX1" fmla="*/ 6322255 w 6469657"/>
              <a:gd name="connsiteY1" fmla="*/ 12 h 1057642"/>
              <a:gd name="connsiteX2" fmla="*/ 6469657 w 6469657"/>
              <a:gd name="connsiteY2" fmla="*/ 147414 h 1057642"/>
              <a:gd name="connsiteX3" fmla="*/ 6469657 w 6469657"/>
              <a:gd name="connsiteY3" fmla="*/ 910240 h 1057642"/>
              <a:gd name="connsiteX4" fmla="*/ 6322255 w 6469657"/>
              <a:gd name="connsiteY4" fmla="*/ 1057642 h 1057642"/>
              <a:gd name="connsiteX5" fmla="*/ 147402 w 6469657"/>
              <a:gd name="connsiteY5" fmla="*/ 1057642 h 1057642"/>
              <a:gd name="connsiteX6" fmla="*/ 0 w 6469657"/>
              <a:gd name="connsiteY6" fmla="*/ 910240 h 1057642"/>
              <a:gd name="connsiteX7" fmla="*/ 0 w 6469657"/>
              <a:gd name="connsiteY7" fmla="*/ 147414 h 1057642"/>
              <a:gd name="connsiteX0" fmla="*/ 0 w 6469657"/>
              <a:gd name="connsiteY0" fmla="*/ 95354 h 1005582"/>
              <a:gd name="connsiteX1" fmla="*/ 6469657 w 6469657"/>
              <a:gd name="connsiteY1" fmla="*/ 95354 h 1005582"/>
              <a:gd name="connsiteX2" fmla="*/ 6469657 w 6469657"/>
              <a:gd name="connsiteY2" fmla="*/ 858180 h 1005582"/>
              <a:gd name="connsiteX3" fmla="*/ 6322255 w 6469657"/>
              <a:gd name="connsiteY3" fmla="*/ 1005582 h 1005582"/>
              <a:gd name="connsiteX4" fmla="*/ 147402 w 6469657"/>
              <a:gd name="connsiteY4" fmla="*/ 1005582 h 1005582"/>
              <a:gd name="connsiteX5" fmla="*/ 0 w 6469657"/>
              <a:gd name="connsiteY5" fmla="*/ 858180 h 1005582"/>
              <a:gd name="connsiteX6" fmla="*/ 0 w 6469657"/>
              <a:gd name="connsiteY6" fmla="*/ 95354 h 1005582"/>
              <a:gd name="connsiteX0" fmla="*/ 0 w 6469657"/>
              <a:gd name="connsiteY0" fmla="*/ 95354 h 1005582"/>
              <a:gd name="connsiteX1" fmla="*/ 6469657 w 6469657"/>
              <a:gd name="connsiteY1" fmla="*/ 95354 h 1005582"/>
              <a:gd name="connsiteX2" fmla="*/ 6469657 w 6469657"/>
              <a:gd name="connsiteY2" fmla="*/ 858180 h 1005582"/>
              <a:gd name="connsiteX3" fmla="*/ 6322255 w 6469657"/>
              <a:gd name="connsiteY3" fmla="*/ 1005582 h 1005582"/>
              <a:gd name="connsiteX4" fmla="*/ 147402 w 6469657"/>
              <a:gd name="connsiteY4" fmla="*/ 1005582 h 1005582"/>
              <a:gd name="connsiteX5" fmla="*/ 0 w 6469657"/>
              <a:gd name="connsiteY5" fmla="*/ 858180 h 1005582"/>
              <a:gd name="connsiteX6" fmla="*/ 0 w 6469657"/>
              <a:gd name="connsiteY6" fmla="*/ 95354 h 1005582"/>
              <a:gd name="connsiteX0" fmla="*/ 0 w 6469657"/>
              <a:gd name="connsiteY0" fmla="*/ 56506 h 966734"/>
              <a:gd name="connsiteX1" fmla="*/ 6469657 w 6469657"/>
              <a:gd name="connsiteY1" fmla="*/ 56506 h 966734"/>
              <a:gd name="connsiteX2" fmla="*/ 6469657 w 6469657"/>
              <a:gd name="connsiteY2" fmla="*/ 819332 h 966734"/>
              <a:gd name="connsiteX3" fmla="*/ 6322255 w 6469657"/>
              <a:gd name="connsiteY3" fmla="*/ 966734 h 966734"/>
              <a:gd name="connsiteX4" fmla="*/ 147402 w 6469657"/>
              <a:gd name="connsiteY4" fmla="*/ 966734 h 966734"/>
              <a:gd name="connsiteX5" fmla="*/ 0 w 6469657"/>
              <a:gd name="connsiteY5" fmla="*/ 819332 h 966734"/>
              <a:gd name="connsiteX6" fmla="*/ 0 w 6469657"/>
              <a:gd name="connsiteY6" fmla="*/ 56506 h 966734"/>
              <a:gd name="connsiteX0" fmla="*/ 0 w 6469657"/>
              <a:gd name="connsiteY0" fmla="*/ 0 h 910228"/>
              <a:gd name="connsiteX1" fmla="*/ 6469657 w 6469657"/>
              <a:gd name="connsiteY1" fmla="*/ 0 h 910228"/>
              <a:gd name="connsiteX2" fmla="*/ 6469657 w 6469657"/>
              <a:gd name="connsiteY2" fmla="*/ 762826 h 910228"/>
              <a:gd name="connsiteX3" fmla="*/ 6322255 w 6469657"/>
              <a:gd name="connsiteY3" fmla="*/ 910228 h 910228"/>
              <a:gd name="connsiteX4" fmla="*/ 147402 w 6469657"/>
              <a:gd name="connsiteY4" fmla="*/ 910228 h 910228"/>
              <a:gd name="connsiteX5" fmla="*/ 0 w 6469657"/>
              <a:gd name="connsiteY5" fmla="*/ 762826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762826 h 910228"/>
              <a:gd name="connsiteX3" fmla="*/ 6322255 w 6469657"/>
              <a:gd name="connsiteY3" fmla="*/ 910228 h 910228"/>
              <a:gd name="connsiteX4" fmla="*/ 147402 w 6469657"/>
              <a:gd name="connsiteY4" fmla="*/ 910228 h 910228"/>
              <a:gd name="connsiteX5" fmla="*/ 0 w 6469657"/>
              <a:gd name="connsiteY5" fmla="*/ 598316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762826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69657"/>
              <a:gd name="connsiteY0" fmla="*/ 0 h 910228"/>
              <a:gd name="connsiteX1" fmla="*/ 6469657 w 6469657"/>
              <a:gd name="connsiteY1" fmla="*/ 0 h 910228"/>
              <a:gd name="connsiteX2" fmla="*/ 6466543 w 6469657"/>
              <a:gd name="connsiteY2" fmla="*/ 584607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726268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602886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717129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717129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644013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602886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3114 w 6472771"/>
              <a:gd name="connsiteY5" fmla="*/ 676001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3114 w 6472771"/>
              <a:gd name="connsiteY5" fmla="*/ 676001 h 910228"/>
              <a:gd name="connsiteX6" fmla="*/ 0 w 6472771"/>
              <a:gd name="connsiteY6" fmla="*/ 0 h 91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2771" h="910228">
                <a:moveTo>
                  <a:pt x="0" y="0"/>
                </a:moveTo>
                <a:lnTo>
                  <a:pt x="6469657" y="0"/>
                </a:lnTo>
                <a:lnTo>
                  <a:pt x="6472771" y="680571"/>
                </a:lnTo>
                <a:cubicBezTo>
                  <a:pt x="6472771" y="830525"/>
                  <a:pt x="6403663" y="910228"/>
                  <a:pt x="6322255" y="910228"/>
                </a:cubicBezTo>
                <a:lnTo>
                  <a:pt x="147402" y="910228"/>
                </a:lnTo>
                <a:cubicBezTo>
                  <a:pt x="65994" y="910228"/>
                  <a:pt x="3114" y="825954"/>
                  <a:pt x="3114" y="676001"/>
                </a:cubicBezTo>
                <a:lnTo>
                  <a:pt x="0" y="0"/>
                </a:lnTo>
                <a:close/>
              </a:path>
            </a:pathLst>
          </a:custGeom>
          <a:solidFill>
            <a:schemeClr val="accent2"/>
          </a:solidFill>
          <a:ln>
            <a:solidFill>
              <a:srgbClr val="157458"/>
            </a:solidFill>
          </a:ln>
        </p:spPr>
        <p:txBody>
          <a:bodyPr lIns="256032" tIns="182880" rIns="256032" bIns="182880" anchor="b"/>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38133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Blue">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B1818592-097E-E9FC-237F-268BFC769E45}"/>
              </a:ext>
            </a:extLst>
          </p:cNvPr>
          <p:cNvSpPr>
            <a:spLocks/>
          </p:cNvSpPr>
          <p:nvPr userDrawn="1"/>
        </p:nvSpPr>
        <p:spPr>
          <a:xfrm>
            <a:off x="128380" y="123964"/>
            <a:ext cx="11935237" cy="3305036"/>
          </a:xfrm>
          <a:prstGeom prst="roundRect">
            <a:avLst>
              <a:gd name="adj" fmla="val 7881"/>
            </a:avLst>
          </a:prstGeom>
          <a:solidFill>
            <a:schemeClr val="accent1"/>
          </a:solidFill>
          <a:ln>
            <a:solidFill>
              <a:srgbClr val="0043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8" name="Picture Placeholder 2">
            <a:extLst>
              <a:ext uri="{FF2B5EF4-FFF2-40B4-BE49-F238E27FC236}">
                <a16:creationId xmlns:a16="http://schemas.microsoft.com/office/drawing/2014/main" id="{03D46B1E-9BF9-D70A-B0CE-85B8ED2703D3}"/>
              </a:ext>
            </a:extLst>
          </p:cNvPr>
          <p:cNvSpPr>
            <a:spLocks noGrp="1"/>
          </p:cNvSpPr>
          <p:nvPr>
            <p:ph type="pic" idx="13" hasCustomPrompt="1"/>
          </p:nvPr>
        </p:nvSpPr>
        <p:spPr>
          <a:xfrm>
            <a:off x="128377" y="3611713"/>
            <a:ext cx="7369703" cy="2718749"/>
          </a:xfrm>
          <a:prstGeom prst="roundRect">
            <a:avLst>
              <a:gd name="adj" fmla="val 9162"/>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Picture</a:t>
            </a:r>
          </a:p>
        </p:txBody>
      </p:sp>
      <p:sp>
        <p:nvSpPr>
          <p:cNvPr id="11" name="Freeform 10">
            <a:extLst>
              <a:ext uri="{FF2B5EF4-FFF2-40B4-BE49-F238E27FC236}">
                <a16:creationId xmlns:a16="http://schemas.microsoft.com/office/drawing/2014/main" id="{9C029473-3A93-5194-559C-50EEA1AEE674}"/>
              </a:ext>
            </a:extLst>
          </p:cNvPr>
          <p:cNvSpPr/>
          <p:nvPr userDrawn="1"/>
        </p:nvSpPr>
        <p:spPr>
          <a:xfrm flipH="1">
            <a:off x="128375" y="2520118"/>
            <a:ext cx="11935237" cy="367885"/>
          </a:xfrm>
          <a:custGeom>
            <a:avLst/>
            <a:gdLst>
              <a:gd name="connsiteX0" fmla="*/ 0 w 8321040"/>
              <a:gd name="connsiteY0" fmla="*/ 122086 h 708224"/>
              <a:gd name="connsiteX1" fmla="*/ 2267712 w 8321040"/>
              <a:gd name="connsiteY1" fmla="*/ 707302 h 708224"/>
              <a:gd name="connsiteX2" fmla="*/ 6062472 w 8321040"/>
              <a:gd name="connsiteY2" fmla="*/ 3214 h 708224"/>
              <a:gd name="connsiteX3" fmla="*/ 8321040 w 8321040"/>
              <a:gd name="connsiteY3" fmla="*/ 442126 h 708224"/>
            </a:gdLst>
            <a:ahLst/>
            <a:cxnLst>
              <a:cxn ang="0">
                <a:pos x="connsiteX0" y="connsiteY0"/>
              </a:cxn>
              <a:cxn ang="0">
                <a:pos x="connsiteX1" y="connsiteY1"/>
              </a:cxn>
              <a:cxn ang="0">
                <a:pos x="connsiteX2" y="connsiteY2"/>
              </a:cxn>
              <a:cxn ang="0">
                <a:pos x="connsiteX3" y="connsiteY3"/>
              </a:cxn>
            </a:cxnLst>
            <a:rect l="l" t="t" r="r" b="b"/>
            <a:pathLst>
              <a:path w="8321040" h="708224">
                <a:moveTo>
                  <a:pt x="0" y="122086"/>
                </a:moveTo>
                <a:cubicBezTo>
                  <a:pt x="628650" y="424600"/>
                  <a:pt x="1257300" y="727114"/>
                  <a:pt x="2267712" y="707302"/>
                </a:cubicBezTo>
                <a:cubicBezTo>
                  <a:pt x="3278124" y="687490"/>
                  <a:pt x="5053584" y="47410"/>
                  <a:pt x="6062472" y="3214"/>
                </a:cubicBezTo>
                <a:cubicBezTo>
                  <a:pt x="7071360" y="-40982"/>
                  <a:pt x="8211312" y="384214"/>
                  <a:pt x="8321040" y="442126"/>
                </a:cubicBezTo>
              </a:path>
            </a:pathLst>
          </a:custGeom>
          <a:noFill/>
          <a:ln>
            <a:solidFill>
              <a:srgbClr val="0043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2" name="Freeform 11">
            <a:extLst>
              <a:ext uri="{FF2B5EF4-FFF2-40B4-BE49-F238E27FC236}">
                <a16:creationId xmlns:a16="http://schemas.microsoft.com/office/drawing/2014/main" id="{F6207356-C60E-B302-8C74-FBF4A1215E65}"/>
              </a:ext>
            </a:extLst>
          </p:cNvPr>
          <p:cNvSpPr/>
          <p:nvPr userDrawn="1"/>
        </p:nvSpPr>
        <p:spPr>
          <a:xfrm>
            <a:off x="128381" y="2904166"/>
            <a:ext cx="11935236" cy="296921"/>
          </a:xfrm>
          <a:custGeom>
            <a:avLst/>
            <a:gdLst>
              <a:gd name="connsiteX0" fmla="*/ 0 w 7059168"/>
              <a:gd name="connsiteY0" fmla="*/ 877824 h 877824"/>
              <a:gd name="connsiteX1" fmla="*/ 1938528 w 7059168"/>
              <a:gd name="connsiteY1" fmla="*/ 338328 h 877824"/>
              <a:gd name="connsiteX2" fmla="*/ 4553712 w 7059168"/>
              <a:gd name="connsiteY2" fmla="*/ 832104 h 877824"/>
              <a:gd name="connsiteX3" fmla="*/ 7059168 w 7059168"/>
              <a:gd name="connsiteY3" fmla="*/ 0 h 877824"/>
            </a:gdLst>
            <a:ahLst/>
            <a:cxnLst>
              <a:cxn ang="0">
                <a:pos x="connsiteX0" y="connsiteY0"/>
              </a:cxn>
              <a:cxn ang="0">
                <a:pos x="connsiteX1" y="connsiteY1"/>
              </a:cxn>
              <a:cxn ang="0">
                <a:pos x="connsiteX2" y="connsiteY2"/>
              </a:cxn>
              <a:cxn ang="0">
                <a:pos x="connsiteX3" y="connsiteY3"/>
              </a:cxn>
            </a:cxnLst>
            <a:rect l="l" t="t" r="r" b="b"/>
            <a:pathLst>
              <a:path w="7059168" h="877824">
                <a:moveTo>
                  <a:pt x="0" y="877824"/>
                </a:moveTo>
                <a:cubicBezTo>
                  <a:pt x="589788" y="611886"/>
                  <a:pt x="1179576" y="345948"/>
                  <a:pt x="1938528" y="338328"/>
                </a:cubicBezTo>
                <a:cubicBezTo>
                  <a:pt x="2697480" y="330708"/>
                  <a:pt x="3700272" y="888492"/>
                  <a:pt x="4553712" y="832104"/>
                </a:cubicBezTo>
                <a:cubicBezTo>
                  <a:pt x="5407152" y="775716"/>
                  <a:pt x="6573012" y="198120"/>
                  <a:pt x="7059168" y="0"/>
                </a:cubicBezTo>
              </a:path>
            </a:pathLst>
          </a:custGeom>
          <a:noFill/>
          <a:ln>
            <a:solidFill>
              <a:srgbClr val="0043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3" name="Freeform 12">
            <a:extLst>
              <a:ext uri="{FF2B5EF4-FFF2-40B4-BE49-F238E27FC236}">
                <a16:creationId xmlns:a16="http://schemas.microsoft.com/office/drawing/2014/main" id="{AB05A8CA-810D-B751-BC1D-CF110A17F56D}"/>
              </a:ext>
            </a:extLst>
          </p:cNvPr>
          <p:cNvSpPr/>
          <p:nvPr userDrawn="1"/>
        </p:nvSpPr>
        <p:spPr>
          <a:xfrm>
            <a:off x="128381" y="2702832"/>
            <a:ext cx="11935236" cy="427860"/>
          </a:xfrm>
          <a:custGeom>
            <a:avLst/>
            <a:gdLst>
              <a:gd name="connsiteX0" fmla="*/ 0 w 6766560"/>
              <a:gd name="connsiteY0" fmla="*/ 420791 h 777407"/>
              <a:gd name="connsiteX1" fmla="*/ 3273552 w 6766560"/>
              <a:gd name="connsiteY1" fmla="*/ 9311 h 777407"/>
              <a:gd name="connsiteX2" fmla="*/ 6766560 w 6766560"/>
              <a:gd name="connsiteY2" fmla="*/ 777407 h 777407"/>
            </a:gdLst>
            <a:ahLst/>
            <a:cxnLst>
              <a:cxn ang="0">
                <a:pos x="connsiteX0" y="connsiteY0"/>
              </a:cxn>
              <a:cxn ang="0">
                <a:pos x="connsiteX1" y="connsiteY1"/>
              </a:cxn>
              <a:cxn ang="0">
                <a:pos x="connsiteX2" y="connsiteY2"/>
              </a:cxn>
            </a:cxnLst>
            <a:rect l="l" t="t" r="r" b="b"/>
            <a:pathLst>
              <a:path w="6766560" h="777407">
                <a:moveTo>
                  <a:pt x="0" y="420791"/>
                </a:moveTo>
                <a:cubicBezTo>
                  <a:pt x="1072896" y="185333"/>
                  <a:pt x="2145792" y="-50125"/>
                  <a:pt x="3273552" y="9311"/>
                </a:cubicBezTo>
                <a:cubicBezTo>
                  <a:pt x="4401312" y="68747"/>
                  <a:pt x="6115812" y="655487"/>
                  <a:pt x="6766560" y="777407"/>
                </a:cubicBezTo>
              </a:path>
            </a:pathLst>
          </a:custGeom>
          <a:noFill/>
          <a:ln>
            <a:solidFill>
              <a:srgbClr val="0043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34" name="Picture Placeholder 2">
            <a:extLst>
              <a:ext uri="{FF2B5EF4-FFF2-40B4-BE49-F238E27FC236}">
                <a16:creationId xmlns:a16="http://schemas.microsoft.com/office/drawing/2014/main" id="{2F0280C4-48A3-1455-BB78-352BEE74E835}"/>
              </a:ext>
            </a:extLst>
          </p:cNvPr>
          <p:cNvSpPr>
            <a:spLocks noGrp="1"/>
          </p:cNvSpPr>
          <p:nvPr>
            <p:ph type="pic" idx="14" hasCustomPrompt="1"/>
          </p:nvPr>
        </p:nvSpPr>
        <p:spPr>
          <a:xfrm>
            <a:off x="7684850" y="3611713"/>
            <a:ext cx="4378767" cy="2718749"/>
          </a:xfrm>
          <a:prstGeom prst="roundRect">
            <a:avLst>
              <a:gd name="adj" fmla="val 8025"/>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Picture</a:t>
            </a:r>
          </a:p>
        </p:txBody>
      </p:sp>
      <p:sp>
        <p:nvSpPr>
          <p:cNvPr id="2" name="Date Placeholder 1">
            <a:extLst>
              <a:ext uri="{FF2B5EF4-FFF2-40B4-BE49-F238E27FC236}">
                <a16:creationId xmlns:a16="http://schemas.microsoft.com/office/drawing/2014/main" id="{99168909-14F6-037E-E79C-347C35DAAF1B}"/>
              </a:ext>
            </a:extLst>
          </p:cNvPr>
          <p:cNvSpPr>
            <a:spLocks noGrp="1"/>
          </p:cNvSpPr>
          <p:nvPr>
            <p:ph type="dt" sz="half" idx="15"/>
          </p:nvPr>
        </p:nvSpPr>
        <p:spPr/>
        <p:txBody>
          <a:bodyPr/>
          <a:lstStyle/>
          <a:p>
            <a:fld id="{097243B2-396C-D14A-93C7-0C98A09E845B}" type="datetime1">
              <a:rPr lang="en-US" smtClean="0"/>
              <a:pPr/>
              <a:t>12/5/2024</a:t>
            </a:fld>
            <a:endParaRPr lang="en-US"/>
          </a:p>
        </p:txBody>
      </p:sp>
      <p:sp>
        <p:nvSpPr>
          <p:cNvPr id="3" name="Footer Placeholder 2">
            <a:extLst>
              <a:ext uri="{FF2B5EF4-FFF2-40B4-BE49-F238E27FC236}">
                <a16:creationId xmlns:a16="http://schemas.microsoft.com/office/drawing/2014/main" id="{2963CBD3-5060-F933-0C58-678C08A0090C}"/>
              </a:ext>
            </a:extLst>
          </p:cNvPr>
          <p:cNvSpPr>
            <a:spLocks noGrp="1"/>
          </p:cNvSpPr>
          <p:nvPr>
            <p:ph type="ftr" sz="quarter" idx="16"/>
          </p:nvPr>
        </p:nvSpPr>
        <p:spPr/>
        <p:txBody>
          <a:bodyPr/>
          <a:lstStyle/>
          <a:p>
            <a:endParaRPr lang="en-US"/>
          </a:p>
        </p:txBody>
      </p:sp>
      <p:sp>
        <p:nvSpPr>
          <p:cNvPr id="4" name="Slide Number Placeholder 3">
            <a:extLst>
              <a:ext uri="{FF2B5EF4-FFF2-40B4-BE49-F238E27FC236}">
                <a16:creationId xmlns:a16="http://schemas.microsoft.com/office/drawing/2014/main" id="{ACFBE73D-37A4-E463-F344-1F0C2F4AC2CC}"/>
              </a:ext>
            </a:extLst>
          </p:cNvPr>
          <p:cNvSpPr>
            <a:spLocks noGrp="1"/>
          </p:cNvSpPr>
          <p:nvPr>
            <p:ph type="sldNum" sz="quarter" idx="17"/>
          </p:nvPr>
        </p:nvSpPr>
        <p:spPr/>
        <p:txBody>
          <a:bodyPr/>
          <a:lstStyle/>
          <a:p>
            <a:fld id="{2CF9B429-51AD-EE4F-A04A-255FAEA48272}" type="slidenum">
              <a:rPr lang="en-US" smtClean="0"/>
              <a:pPr/>
              <a:t>‹#›</a:t>
            </a:fld>
            <a:endParaRPr lang="en-US"/>
          </a:p>
        </p:txBody>
      </p:sp>
      <p:sp>
        <p:nvSpPr>
          <p:cNvPr id="6" name="Title 1">
            <a:extLst>
              <a:ext uri="{FF2B5EF4-FFF2-40B4-BE49-F238E27FC236}">
                <a16:creationId xmlns:a16="http://schemas.microsoft.com/office/drawing/2014/main" id="{BCB3375E-D8EF-63C7-AED7-1E810293A0C7}"/>
              </a:ext>
            </a:extLst>
          </p:cNvPr>
          <p:cNvSpPr>
            <a:spLocks noGrp="1"/>
          </p:cNvSpPr>
          <p:nvPr>
            <p:ph type="title"/>
          </p:nvPr>
        </p:nvSpPr>
        <p:spPr>
          <a:xfrm>
            <a:off x="356616" y="394330"/>
            <a:ext cx="11492484" cy="1474497"/>
          </a:xfrm>
          <a:prstGeom prst="rect">
            <a:avLst/>
          </a:prstGeom>
        </p:spPr>
        <p:txBody>
          <a:bodyPr anchor="b">
            <a:normAutofit/>
          </a:bodyPr>
          <a:lstStyle>
            <a:lvl1pPr algn="ctr">
              <a:defRPr sz="4800">
                <a:solidFill>
                  <a:schemeClr val="bg2"/>
                </a:solidFill>
              </a:defRPr>
            </a:lvl1pPr>
          </a:lstStyle>
          <a:p>
            <a:r>
              <a:rPr lang="en-US"/>
              <a:t>Click to edit Master title style</a:t>
            </a:r>
          </a:p>
        </p:txBody>
      </p:sp>
      <p:sp>
        <p:nvSpPr>
          <p:cNvPr id="7" name="Text Placeholder 2">
            <a:extLst>
              <a:ext uri="{FF2B5EF4-FFF2-40B4-BE49-F238E27FC236}">
                <a16:creationId xmlns:a16="http://schemas.microsoft.com/office/drawing/2014/main" id="{9C8A2B0F-1265-CBBD-9557-7AF4242ED385}"/>
              </a:ext>
            </a:extLst>
          </p:cNvPr>
          <p:cNvSpPr>
            <a:spLocks noGrp="1"/>
          </p:cNvSpPr>
          <p:nvPr>
            <p:ph type="body" idx="1"/>
          </p:nvPr>
        </p:nvSpPr>
        <p:spPr>
          <a:xfrm>
            <a:off x="356616" y="1905403"/>
            <a:ext cx="11492484" cy="752231"/>
          </a:xfrm>
        </p:spPr>
        <p:txBody>
          <a:bodyPr/>
          <a:lstStyle>
            <a:lvl1pPr marL="0" indent="0" algn="ctr">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947030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50/50 Left Gree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8331B723-3E52-4D72-68E9-FB8F90AA7A5D}"/>
              </a:ext>
            </a:extLst>
          </p:cNvPr>
          <p:cNvSpPr>
            <a:spLocks noGrp="1"/>
          </p:cNvSpPr>
          <p:nvPr>
            <p:ph type="pic" sz="quarter" idx="11"/>
          </p:nvPr>
        </p:nvSpPr>
        <p:spPr>
          <a:xfrm>
            <a:off x="356616" y="246254"/>
            <a:ext cx="6367120" cy="5980142"/>
          </a:xfrm>
          <a:prstGeom prst="roundRect">
            <a:avLst>
              <a:gd name="adj" fmla="val 2628"/>
            </a:avLst>
          </a:prstGeom>
          <a:noFill/>
        </p:spPr>
        <p:txBody>
          <a:bodyPr/>
          <a:lstStyle/>
          <a:p>
            <a:endParaRPr lang="en-US"/>
          </a:p>
        </p:txBody>
      </p:sp>
      <p:sp>
        <p:nvSpPr>
          <p:cNvPr id="2" name="Title 1">
            <a:extLst>
              <a:ext uri="{FF2B5EF4-FFF2-40B4-BE49-F238E27FC236}">
                <a16:creationId xmlns:a16="http://schemas.microsoft.com/office/drawing/2014/main" id="{9617206F-FE53-4035-6051-E71772F90C49}"/>
              </a:ext>
            </a:extLst>
          </p:cNvPr>
          <p:cNvSpPr>
            <a:spLocks noGrp="1"/>
          </p:cNvSpPr>
          <p:nvPr>
            <p:ph type="title"/>
          </p:nvPr>
        </p:nvSpPr>
        <p:spPr>
          <a:xfrm>
            <a:off x="6984492" y="283463"/>
            <a:ext cx="4864608" cy="1358039"/>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5DACDF50-6168-FDDF-896E-F8B4A264DCDE}"/>
              </a:ext>
            </a:extLst>
          </p:cNvPr>
          <p:cNvSpPr>
            <a:spLocks noGrp="1"/>
          </p:cNvSpPr>
          <p:nvPr>
            <p:ph type="body" sz="half" idx="2"/>
          </p:nvPr>
        </p:nvSpPr>
        <p:spPr>
          <a:xfrm>
            <a:off x="6984492" y="1643570"/>
            <a:ext cx="4864608" cy="4601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6" name="Date Placeholder 25">
            <a:extLst>
              <a:ext uri="{FF2B5EF4-FFF2-40B4-BE49-F238E27FC236}">
                <a16:creationId xmlns:a16="http://schemas.microsoft.com/office/drawing/2014/main" id="{CC3A0E8F-377E-BB93-C589-14AE3A4048C2}"/>
              </a:ext>
            </a:extLst>
          </p:cNvPr>
          <p:cNvSpPr>
            <a:spLocks noGrp="1"/>
          </p:cNvSpPr>
          <p:nvPr>
            <p:ph type="dt" sz="half" idx="12"/>
          </p:nvPr>
        </p:nvSpPr>
        <p:spPr/>
        <p:txBody>
          <a:bodyPr/>
          <a:lstStyle/>
          <a:p>
            <a:fld id="{097243B2-396C-D14A-93C7-0C98A09E845B}" type="datetime1">
              <a:rPr lang="en-US" smtClean="0"/>
              <a:pPr/>
              <a:t>12/5/2024</a:t>
            </a:fld>
            <a:endParaRPr lang="en-US"/>
          </a:p>
        </p:txBody>
      </p:sp>
      <p:sp>
        <p:nvSpPr>
          <p:cNvPr id="27" name="Footer Placeholder 26">
            <a:extLst>
              <a:ext uri="{FF2B5EF4-FFF2-40B4-BE49-F238E27FC236}">
                <a16:creationId xmlns:a16="http://schemas.microsoft.com/office/drawing/2014/main" id="{FC1777E2-1347-D2F2-CF7F-832666AD3419}"/>
              </a:ext>
            </a:extLst>
          </p:cNvPr>
          <p:cNvSpPr>
            <a:spLocks noGrp="1"/>
          </p:cNvSpPr>
          <p:nvPr>
            <p:ph type="ftr" sz="quarter" idx="13"/>
          </p:nvPr>
        </p:nvSpPr>
        <p:spPr/>
        <p:txBody>
          <a:bodyPr/>
          <a:lstStyle/>
          <a:p>
            <a:endParaRPr lang="en-US"/>
          </a:p>
        </p:txBody>
      </p:sp>
      <p:sp>
        <p:nvSpPr>
          <p:cNvPr id="28" name="Slide Number Placeholder 27">
            <a:extLst>
              <a:ext uri="{FF2B5EF4-FFF2-40B4-BE49-F238E27FC236}">
                <a16:creationId xmlns:a16="http://schemas.microsoft.com/office/drawing/2014/main" id="{4CAB102C-5B3F-2D1B-D7DC-4BE2CE18D93C}"/>
              </a:ext>
            </a:extLst>
          </p:cNvPr>
          <p:cNvSpPr>
            <a:spLocks noGrp="1"/>
          </p:cNvSpPr>
          <p:nvPr>
            <p:ph type="sldNum" sz="quarter" idx="14"/>
          </p:nvPr>
        </p:nvSpPr>
        <p:spPr/>
        <p:txBody>
          <a:bodyPr/>
          <a:lstStyle/>
          <a:p>
            <a:fld id="{2CF9B429-51AD-EE4F-A04A-255FAEA48272}" type="slidenum">
              <a:rPr lang="en-US" smtClean="0"/>
              <a:pPr/>
              <a:t>‹#›</a:t>
            </a:fld>
            <a:endParaRPr lang="en-US"/>
          </a:p>
        </p:txBody>
      </p:sp>
      <p:sp>
        <p:nvSpPr>
          <p:cNvPr id="8" name="Text Placeholder 3">
            <a:extLst>
              <a:ext uri="{FF2B5EF4-FFF2-40B4-BE49-F238E27FC236}">
                <a16:creationId xmlns:a16="http://schemas.microsoft.com/office/drawing/2014/main" id="{4772EA14-9A36-7562-19A6-19D395510FA9}"/>
              </a:ext>
            </a:extLst>
          </p:cNvPr>
          <p:cNvSpPr>
            <a:spLocks noGrp="1"/>
          </p:cNvSpPr>
          <p:nvPr>
            <p:ph type="body" sz="half" idx="15"/>
          </p:nvPr>
        </p:nvSpPr>
        <p:spPr>
          <a:xfrm>
            <a:off x="356615" y="5593976"/>
            <a:ext cx="6367120" cy="632420"/>
          </a:xfrm>
          <a:custGeom>
            <a:avLst/>
            <a:gdLst>
              <a:gd name="connsiteX0" fmla="*/ 0 w 6469657"/>
              <a:gd name="connsiteY0" fmla="*/ 147402 h 1057630"/>
              <a:gd name="connsiteX1" fmla="*/ 147402 w 6469657"/>
              <a:gd name="connsiteY1" fmla="*/ 0 h 1057630"/>
              <a:gd name="connsiteX2" fmla="*/ 6322255 w 6469657"/>
              <a:gd name="connsiteY2" fmla="*/ 0 h 1057630"/>
              <a:gd name="connsiteX3" fmla="*/ 6469657 w 6469657"/>
              <a:gd name="connsiteY3" fmla="*/ 147402 h 1057630"/>
              <a:gd name="connsiteX4" fmla="*/ 6469657 w 6469657"/>
              <a:gd name="connsiteY4" fmla="*/ 910228 h 1057630"/>
              <a:gd name="connsiteX5" fmla="*/ 6322255 w 6469657"/>
              <a:gd name="connsiteY5" fmla="*/ 1057630 h 1057630"/>
              <a:gd name="connsiteX6" fmla="*/ 147402 w 6469657"/>
              <a:gd name="connsiteY6" fmla="*/ 1057630 h 1057630"/>
              <a:gd name="connsiteX7" fmla="*/ 0 w 6469657"/>
              <a:gd name="connsiteY7" fmla="*/ 910228 h 1057630"/>
              <a:gd name="connsiteX8" fmla="*/ 0 w 6469657"/>
              <a:gd name="connsiteY8" fmla="*/ 147402 h 1057630"/>
              <a:gd name="connsiteX0" fmla="*/ 0 w 6469657"/>
              <a:gd name="connsiteY0" fmla="*/ 147414 h 1057642"/>
              <a:gd name="connsiteX1" fmla="*/ 6322255 w 6469657"/>
              <a:gd name="connsiteY1" fmla="*/ 12 h 1057642"/>
              <a:gd name="connsiteX2" fmla="*/ 6469657 w 6469657"/>
              <a:gd name="connsiteY2" fmla="*/ 147414 h 1057642"/>
              <a:gd name="connsiteX3" fmla="*/ 6469657 w 6469657"/>
              <a:gd name="connsiteY3" fmla="*/ 910240 h 1057642"/>
              <a:gd name="connsiteX4" fmla="*/ 6322255 w 6469657"/>
              <a:gd name="connsiteY4" fmla="*/ 1057642 h 1057642"/>
              <a:gd name="connsiteX5" fmla="*/ 147402 w 6469657"/>
              <a:gd name="connsiteY5" fmla="*/ 1057642 h 1057642"/>
              <a:gd name="connsiteX6" fmla="*/ 0 w 6469657"/>
              <a:gd name="connsiteY6" fmla="*/ 910240 h 1057642"/>
              <a:gd name="connsiteX7" fmla="*/ 0 w 6469657"/>
              <a:gd name="connsiteY7" fmla="*/ 147414 h 1057642"/>
              <a:gd name="connsiteX0" fmla="*/ 0 w 6469657"/>
              <a:gd name="connsiteY0" fmla="*/ 95354 h 1005582"/>
              <a:gd name="connsiteX1" fmla="*/ 6469657 w 6469657"/>
              <a:gd name="connsiteY1" fmla="*/ 95354 h 1005582"/>
              <a:gd name="connsiteX2" fmla="*/ 6469657 w 6469657"/>
              <a:gd name="connsiteY2" fmla="*/ 858180 h 1005582"/>
              <a:gd name="connsiteX3" fmla="*/ 6322255 w 6469657"/>
              <a:gd name="connsiteY3" fmla="*/ 1005582 h 1005582"/>
              <a:gd name="connsiteX4" fmla="*/ 147402 w 6469657"/>
              <a:gd name="connsiteY4" fmla="*/ 1005582 h 1005582"/>
              <a:gd name="connsiteX5" fmla="*/ 0 w 6469657"/>
              <a:gd name="connsiteY5" fmla="*/ 858180 h 1005582"/>
              <a:gd name="connsiteX6" fmla="*/ 0 w 6469657"/>
              <a:gd name="connsiteY6" fmla="*/ 95354 h 1005582"/>
              <a:gd name="connsiteX0" fmla="*/ 0 w 6469657"/>
              <a:gd name="connsiteY0" fmla="*/ 95354 h 1005582"/>
              <a:gd name="connsiteX1" fmla="*/ 6469657 w 6469657"/>
              <a:gd name="connsiteY1" fmla="*/ 95354 h 1005582"/>
              <a:gd name="connsiteX2" fmla="*/ 6469657 w 6469657"/>
              <a:gd name="connsiteY2" fmla="*/ 858180 h 1005582"/>
              <a:gd name="connsiteX3" fmla="*/ 6322255 w 6469657"/>
              <a:gd name="connsiteY3" fmla="*/ 1005582 h 1005582"/>
              <a:gd name="connsiteX4" fmla="*/ 147402 w 6469657"/>
              <a:gd name="connsiteY4" fmla="*/ 1005582 h 1005582"/>
              <a:gd name="connsiteX5" fmla="*/ 0 w 6469657"/>
              <a:gd name="connsiteY5" fmla="*/ 858180 h 1005582"/>
              <a:gd name="connsiteX6" fmla="*/ 0 w 6469657"/>
              <a:gd name="connsiteY6" fmla="*/ 95354 h 1005582"/>
              <a:gd name="connsiteX0" fmla="*/ 0 w 6469657"/>
              <a:gd name="connsiteY0" fmla="*/ 56506 h 966734"/>
              <a:gd name="connsiteX1" fmla="*/ 6469657 w 6469657"/>
              <a:gd name="connsiteY1" fmla="*/ 56506 h 966734"/>
              <a:gd name="connsiteX2" fmla="*/ 6469657 w 6469657"/>
              <a:gd name="connsiteY2" fmla="*/ 819332 h 966734"/>
              <a:gd name="connsiteX3" fmla="*/ 6322255 w 6469657"/>
              <a:gd name="connsiteY3" fmla="*/ 966734 h 966734"/>
              <a:gd name="connsiteX4" fmla="*/ 147402 w 6469657"/>
              <a:gd name="connsiteY4" fmla="*/ 966734 h 966734"/>
              <a:gd name="connsiteX5" fmla="*/ 0 w 6469657"/>
              <a:gd name="connsiteY5" fmla="*/ 819332 h 966734"/>
              <a:gd name="connsiteX6" fmla="*/ 0 w 6469657"/>
              <a:gd name="connsiteY6" fmla="*/ 56506 h 966734"/>
              <a:gd name="connsiteX0" fmla="*/ 0 w 6469657"/>
              <a:gd name="connsiteY0" fmla="*/ 0 h 910228"/>
              <a:gd name="connsiteX1" fmla="*/ 6469657 w 6469657"/>
              <a:gd name="connsiteY1" fmla="*/ 0 h 910228"/>
              <a:gd name="connsiteX2" fmla="*/ 6469657 w 6469657"/>
              <a:gd name="connsiteY2" fmla="*/ 762826 h 910228"/>
              <a:gd name="connsiteX3" fmla="*/ 6322255 w 6469657"/>
              <a:gd name="connsiteY3" fmla="*/ 910228 h 910228"/>
              <a:gd name="connsiteX4" fmla="*/ 147402 w 6469657"/>
              <a:gd name="connsiteY4" fmla="*/ 910228 h 910228"/>
              <a:gd name="connsiteX5" fmla="*/ 0 w 6469657"/>
              <a:gd name="connsiteY5" fmla="*/ 762826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762826 h 910228"/>
              <a:gd name="connsiteX3" fmla="*/ 6322255 w 6469657"/>
              <a:gd name="connsiteY3" fmla="*/ 910228 h 910228"/>
              <a:gd name="connsiteX4" fmla="*/ 147402 w 6469657"/>
              <a:gd name="connsiteY4" fmla="*/ 910228 h 910228"/>
              <a:gd name="connsiteX5" fmla="*/ 0 w 6469657"/>
              <a:gd name="connsiteY5" fmla="*/ 598316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762826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69657"/>
              <a:gd name="connsiteY0" fmla="*/ 0 h 910228"/>
              <a:gd name="connsiteX1" fmla="*/ 6469657 w 6469657"/>
              <a:gd name="connsiteY1" fmla="*/ 0 h 910228"/>
              <a:gd name="connsiteX2" fmla="*/ 6466543 w 6469657"/>
              <a:gd name="connsiteY2" fmla="*/ 584607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726268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602886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717129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717129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644013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602886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3114 w 6472771"/>
              <a:gd name="connsiteY5" fmla="*/ 676001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3114 w 6472771"/>
              <a:gd name="connsiteY5" fmla="*/ 676001 h 910228"/>
              <a:gd name="connsiteX6" fmla="*/ 0 w 6472771"/>
              <a:gd name="connsiteY6" fmla="*/ 0 h 91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2771" h="910228">
                <a:moveTo>
                  <a:pt x="0" y="0"/>
                </a:moveTo>
                <a:lnTo>
                  <a:pt x="6469657" y="0"/>
                </a:lnTo>
                <a:lnTo>
                  <a:pt x="6472771" y="680571"/>
                </a:lnTo>
                <a:cubicBezTo>
                  <a:pt x="6472771" y="830525"/>
                  <a:pt x="6403663" y="910228"/>
                  <a:pt x="6322255" y="910228"/>
                </a:cubicBezTo>
                <a:lnTo>
                  <a:pt x="147402" y="910228"/>
                </a:lnTo>
                <a:cubicBezTo>
                  <a:pt x="65994" y="910228"/>
                  <a:pt x="3114" y="825954"/>
                  <a:pt x="3114" y="676001"/>
                </a:cubicBezTo>
                <a:lnTo>
                  <a:pt x="0" y="0"/>
                </a:lnTo>
                <a:close/>
              </a:path>
            </a:pathLst>
          </a:custGeom>
          <a:solidFill>
            <a:schemeClr val="accent2"/>
          </a:solidFill>
          <a:ln>
            <a:solidFill>
              <a:srgbClr val="157458"/>
            </a:solidFill>
          </a:ln>
        </p:spPr>
        <p:txBody>
          <a:bodyPr lIns="256032" tIns="182880" rIns="256032" bIns="182880" anchor="b"/>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69772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50/50 Right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7206F-FE53-4035-6051-E71772F90C49}"/>
              </a:ext>
            </a:extLst>
          </p:cNvPr>
          <p:cNvSpPr>
            <a:spLocks noGrp="1"/>
          </p:cNvSpPr>
          <p:nvPr>
            <p:ph type="title"/>
          </p:nvPr>
        </p:nvSpPr>
        <p:spPr>
          <a:xfrm>
            <a:off x="356616" y="283463"/>
            <a:ext cx="4867656" cy="1358039"/>
          </a:xfrm>
          <a:prstGeom prst="rect">
            <a:avLst/>
          </a:prstGeom>
        </p:spPr>
        <p:txBody>
          <a:bodyPr anchor="b"/>
          <a:lstStyle>
            <a:lvl1pPr marL="0" indent="0">
              <a:tabLst/>
              <a:defRPr sz="3200"/>
            </a:lvl1pPr>
          </a:lstStyle>
          <a:p>
            <a:r>
              <a:rPr lang="en-US"/>
              <a:t>Click to edit Master title style</a:t>
            </a:r>
          </a:p>
        </p:txBody>
      </p:sp>
      <p:sp>
        <p:nvSpPr>
          <p:cNvPr id="4" name="Text Placeholder 3">
            <a:extLst>
              <a:ext uri="{FF2B5EF4-FFF2-40B4-BE49-F238E27FC236}">
                <a16:creationId xmlns:a16="http://schemas.microsoft.com/office/drawing/2014/main" id="{5DACDF50-6168-FDDF-896E-F8B4A264DCDE}"/>
              </a:ext>
            </a:extLst>
          </p:cNvPr>
          <p:cNvSpPr>
            <a:spLocks noGrp="1"/>
          </p:cNvSpPr>
          <p:nvPr>
            <p:ph type="body" sz="half" idx="2"/>
          </p:nvPr>
        </p:nvSpPr>
        <p:spPr>
          <a:xfrm>
            <a:off x="356616" y="1643570"/>
            <a:ext cx="4867656" cy="4601114"/>
          </a:xfrm>
        </p:spPr>
        <p:txBody>
          <a:bodyPr/>
          <a:lstStyle>
            <a:lvl1pPr marL="0" indent="0">
              <a:buNone/>
              <a:tabLst/>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Picture Placeholder 15">
            <a:extLst>
              <a:ext uri="{FF2B5EF4-FFF2-40B4-BE49-F238E27FC236}">
                <a16:creationId xmlns:a16="http://schemas.microsoft.com/office/drawing/2014/main" id="{8331B723-3E52-4D72-68E9-FB8F90AA7A5D}"/>
              </a:ext>
            </a:extLst>
          </p:cNvPr>
          <p:cNvSpPr>
            <a:spLocks noGrp="1"/>
          </p:cNvSpPr>
          <p:nvPr>
            <p:ph type="pic" sz="quarter" idx="11"/>
          </p:nvPr>
        </p:nvSpPr>
        <p:spPr>
          <a:xfrm>
            <a:off x="5480423" y="246254"/>
            <a:ext cx="6368677" cy="5980142"/>
          </a:xfrm>
          <a:prstGeom prst="roundRect">
            <a:avLst>
              <a:gd name="adj" fmla="val 2628"/>
            </a:avLst>
          </a:prstGeom>
          <a:noFill/>
        </p:spPr>
        <p:txBody>
          <a:bodyPr/>
          <a:lstStyle/>
          <a:p>
            <a:endParaRPr lang="en-US"/>
          </a:p>
        </p:txBody>
      </p:sp>
      <p:sp>
        <p:nvSpPr>
          <p:cNvPr id="26" name="Date Placeholder 25">
            <a:extLst>
              <a:ext uri="{FF2B5EF4-FFF2-40B4-BE49-F238E27FC236}">
                <a16:creationId xmlns:a16="http://schemas.microsoft.com/office/drawing/2014/main" id="{CC3A0E8F-377E-BB93-C589-14AE3A4048C2}"/>
              </a:ext>
            </a:extLst>
          </p:cNvPr>
          <p:cNvSpPr>
            <a:spLocks noGrp="1"/>
          </p:cNvSpPr>
          <p:nvPr>
            <p:ph type="dt" sz="half" idx="12"/>
          </p:nvPr>
        </p:nvSpPr>
        <p:spPr/>
        <p:txBody>
          <a:bodyPr/>
          <a:lstStyle/>
          <a:p>
            <a:fld id="{097243B2-396C-D14A-93C7-0C98A09E845B}" type="datetime1">
              <a:rPr lang="en-US" smtClean="0"/>
              <a:pPr/>
              <a:t>12/5/2024</a:t>
            </a:fld>
            <a:endParaRPr lang="en-US"/>
          </a:p>
        </p:txBody>
      </p:sp>
      <p:sp>
        <p:nvSpPr>
          <p:cNvPr id="27" name="Footer Placeholder 26">
            <a:extLst>
              <a:ext uri="{FF2B5EF4-FFF2-40B4-BE49-F238E27FC236}">
                <a16:creationId xmlns:a16="http://schemas.microsoft.com/office/drawing/2014/main" id="{FC1777E2-1347-D2F2-CF7F-832666AD3419}"/>
              </a:ext>
            </a:extLst>
          </p:cNvPr>
          <p:cNvSpPr>
            <a:spLocks noGrp="1"/>
          </p:cNvSpPr>
          <p:nvPr>
            <p:ph type="ftr" sz="quarter" idx="13"/>
          </p:nvPr>
        </p:nvSpPr>
        <p:spPr/>
        <p:txBody>
          <a:bodyPr/>
          <a:lstStyle/>
          <a:p>
            <a:endParaRPr lang="en-US"/>
          </a:p>
        </p:txBody>
      </p:sp>
      <p:sp>
        <p:nvSpPr>
          <p:cNvPr id="28" name="Slide Number Placeholder 27">
            <a:extLst>
              <a:ext uri="{FF2B5EF4-FFF2-40B4-BE49-F238E27FC236}">
                <a16:creationId xmlns:a16="http://schemas.microsoft.com/office/drawing/2014/main" id="{4CAB102C-5B3F-2D1B-D7DC-4BE2CE18D93C}"/>
              </a:ext>
            </a:extLst>
          </p:cNvPr>
          <p:cNvSpPr>
            <a:spLocks noGrp="1"/>
          </p:cNvSpPr>
          <p:nvPr>
            <p:ph type="sldNum" sz="quarter" idx="14"/>
          </p:nvPr>
        </p:nvSpPr>
        <p:spPr/>
        <p:txBody>
          <a:bodyPr/>
          <a:lstStyle/>
          <a:p>
            <a:fld id="{2CF9B429-51AD-EE4F-A04A-255FAEA48272}" type="slidenum">
              <a:rPr lang="en-US" smtClean="0"/>
              <a:pPr/>
              <a:t>‹#›</a:t>
            </a:fld>
            <a:endParaRPr lang="en-US"/>
          </a:p>
        </p:txBody>
      </p:sp>
      <p:sp>
        <p:nvSpPr>
          <p:cNvPr id="8" name="Text Placeholder 3">
            <a:extLst>
              <a:ext uri="{FF2B5EF4-FFF2-40B4-BE49-F238E27FC236}">
                <a16:creationId xmlns:a16="http://schemas.microsoft.com/office/drawing/2014/main" id="{AA07B4AA-7615-623A-CA44-F953BA45EEFD}"/>
              </a:ext>
            </a:extLst>
          </p:cNvPr>
          <p:cNvSpPr>
            <a:spLocks noGrp="1"/>
          </p:cNvSpPr>
          <p:nvPr>
            <p:ph type="body" sz="half" idx="15"/>
          </p:nvPr>
        </p:nvSpPr>
        <p:spPr>
          <a:xfrm>
            <a:off x="5480424" y="5593976"/>
            <a:ext cx="6368677" cy="632420"/>
          </a:xfrm>
          <a:custGeom>
            <a:avLst/>
            <a:gdLst>
              <a:gd name="connsiteX0" fmla="*/ 0 w 6469657"/>
              <a:gd name="connsiteY0" fmla="*/ 147402 h 1057630"/>
              <a:gd name="connsiteX1" fmla="*/ 147402 w 6469657"/>
              <a:gd name="connsiteY1" fmla="*/ 0 h 1057630"/>
              <a:gd name="connsiteX2" fmla="*/ 6322255 w 6469657"/>
              <a:gd name="connsiteY2" fmla="*/ 0 h 1057630"/>
              <a:gd name="connsiteX3" fmla="*/ 6469657 w 6469657"/>
              <a:gd name="connsiteY3" fmla="*/ 147402 h 1057630"/>
              <a:gd name="connsiteX4" fmla="*/ 6469657 w 6469657"/>
              <a:gd name="connsiteY4" fmla="*/ 910228 h 1057630"/>
              <a:gd name="connsiteX5" fmla="*/ 6322255 w 6469657"/>
              <a:gd name="connsiteY5" fmla="*/ 1057630 h 1057630"/>
              <a:gd name="connsiteX6" fmla="*/ 147402 w 6469657"/>
              <a:gd name="connsiteY6" fmla="*/ 1057630 h 1057630"/>
              <a:gd name="connsiteX7" fmla="*/ 0 w 6469657"/>
              <a:gd name="connsiteY7" fmla="*/ 910228 h 1057630"/>
              <a:gd name="connsiteX8" fmla="*/ 0 w 6469657"/>
              <a:gd name="connsiteY8" fmla="*/ 147402 h 1057630"/>
              <a:gd name="connsiteX0" fmla="*/ 0 w 6469657"/>
              <a:gd name="connsiteY0" fmla="*/ 147414 h 1057642"/>
              <a:gd name="connsiteX1" fmla="*/ 6322255 w 6469657"/>
              <a:gd name="connsiteY1" fmla="*/ 12 h 1057642"/>
              <a:gd name="connsiteX2" fmla="*/ 6469657 w 6469657"/>
              <a:gd name="connsiteY2" fmla="*/ 147414 h 1057642"/>
              <a:gd name="connsiteX3" fmla="*/ 6469657 w 6469657"/>
              <a:gd name="connsiteY3" fmla="*/ 910240 h 1057642"/>
              <a:gd name="connsiteX4" fmla="*/ 6322255 w 6469657"/>
              <a:gd name="connsiteY4" fmla="*/ 1057642 h 1057642"/>
              <a:gd name="connsiteX5" fmla="*/ 147402 w 6469657"/>
              <a:gd name="connsiteY5" fmla="*/ 1057642 h 1057642"/>
              <a:gd name="connsiteX6" fmla="*/ 0 w 6469657"/>
              <a:gd name="connsiteY6" fmla="*/ 910240 h 1057642"/>
              <a:gd name="connsiteX7" fmla="*/ 0 w 6469657"/>
              <a:gd name="connsiteY7" fmla="*/ 147414 h 1057642"/>
              <a:gd name="connsiteX0" fmla="*/ 0 w 6469657"/>
              <a:gd name="connsiteY0" fmla="*/ 95354 h 1005582"/>
              <a:gd name="connsiteX1" fmla="*/ 6469657 w 6469657"/>
              <a:gd name="connsiteY1" fmla="*/ 95354 h 1005582"/>
              <a:gd name="connsiteX2" fmla="*/ 6469657 w 6469657"/>
              <a:gd name="connsiteY2" fmla="*/ 858180 h 1005582"/>
              <a:gd name="connsiteX3" fmla="*/ 6322255 w 6469657"/>
              <a:gd name="connsiteY3" fmla="*/ 1005582 h 1005582"/>
              <a:gd name="connsiteX4" fmla="*/ 147402 w 6469657"/>
              <a:gd name="connsiteY4" fmla="*/ 1005582 h 1005582"/>
              <a:gd name="connsiteX5" fmla="*/ 0 w 6469657"/>
              <a:gd name="connsiteY5" fmla="*/ 858180 h 1005582"/>
              <a:gd name="connsiteX6" fmla="*/ 0 w 6469657"/>
              <a:gd name="connsiteY6" fmla="*/ 95354 h 1005582"/>
              <a:gd name="connsiteX0" fmla="*/ 0 w 6469657"/>
              <a:gd name="connsiteY0" fmla="*/ 95354 h 1005582"/>
              <a:gd name="connsiteX1" fmla="*/ 6469657 w 6469657"/>
              <a:gd name="connsiteY1" fmla="*/ 95354 h 1005582"/>
              <a:gd name="connsiteX2" fmla="*/ 6469657 w 6469657"/>
              <a:gd name="connsiteY2" fmla="*/ 858180 h 1005582"/>
              <a:gd name="connsiteX3" fmla="*/ 6322255 w 6469657"/>
              <a:gd name="connsiteY3" fmla="*/ 1005582 h 1005582"/>
              <a:gd name="connsiteX4" fmla="*/ 147402 w 6469657"/>
              <a:gd name="connsiteY4" fmla="*/ 1005582 h 1005582"/>
              <a:gd name="connsiteX5" fmla="*/ 0 w 6469657"/>
              <a:gd name="connsiteY5" fmla="*/ 858180 h 1005582"/>
              <a:gd name="connsiteX6" fmla="*/ 0 w 6469657"/>
              <a:gd name="connsiteY6" fmla="*/ 95354 h 1005582"/>
              <a:gd name="connsiteX0" fmla="*/ 0 w 6469657"/>
              <a:gd name="connsiteY0" fmla="*/ 56506 h 966734"/>
              <a:gd name="connsiteX1" fmla="*/ 6469657 w 6469657"/>
              <a:gd name="connsiteY1" fmla="*/ 56506 h 966734"/>
              <a:gd name="connsiteX2" fmla="*/ 6469657 w 6469657"/>
              <a:gd name="connsiteY2" fmla="*/ 819332 h 966734"/>
              <a:gd name="connsiteX3" fmla="*/ 6322255 w 6469657"/>
              <a:gd name="connsiteY3" fmla="*/ 966734 h 966734"/>
              <a:gd name="connsiteX4" fmla="*/ 147402 w 6469657"/>
              <a:gd name="connsiteY4" fmla="*/ 966734 h 966734"/>
              <a:gd name="connsiteX5" fmla="*/ 0 w 6469657"/>
              <a:gd name="connsiteY5" fmla="*/ 819332 h 966734"/>
              <a:gd name="connsiteX6" fmla="*/ 0 w 6469657"/>
              <a:gd name="connsiteY6" fmla="*/ 56506 h 966734"/>
              <a:gd name="connsiteX0" fmla="*/ 0 w 6469657"/>
              <a:gd name="connsiteY0" fmla="*/ 0 h 910228"/>
              <a:gd name="connsiteX1" fmla="*/ 6469657 w 6469657"/>
              <a:gd name="connsiteY1" fmla="*/ 0 h 910228"/>
              <a:gd name="connsiteX2" fmla="*/ 6469657 w 6469657"/>
              <a:gd name="connsiteY2" fmla="*/ 762826 h 910228"/>
              <a:gd name="connsiteX3" fmla="*/ 6322255 w 6469657"/>
              <a:gd name="connsiteY3" fmla="*/ 910228 h 910228"/>
              <a:gd name="connsiteX4" fmla="*/ 147402 w 6469657"/>
              <a:gd name="connsiteY4" fmla="*/ 910228 h 910228"/>
              <a:gd name="connsiteX5" fmla="*/ 0 w 6469657"/>
              <a:gd name="connsiteY5" fmla="*/ 762826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762826 h 910228"/>
              <a:gd name="connsiteX3" fmla="*/ 6322255 w 6469657"/>
              <a:gd name="connsiteY3" fmla="*/ 910228 h 910228"/>
              <a:gd name="connsiteX4" fmla="*/ 147402 w 6469657"/>
              <a:gd name="connsiteY4" fmla="*/ 910228 h 910228"/>
              <a:gd name="connsiteX5" fmla="*/ 0 w 6469657"/>
              <a:gd name="connsiteY5" fmla="*/ 598316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762826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69657"/>
              <a:gd name="connsiteY0" fmla="*/ 0 h 910228"/>
              <a:gd name="connsiteX1" fmla="*/ 6469657 w 6469657"/>
              <a:gd name="connsiteY1" fmla="*/ 0 h 910228"/>
              <a:gd name="connsiteX2" fmla="*/ 6466543 w 6469657"/>
              <a:gd name="connsiteY2" fmla="*/ 584607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726268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602886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717129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717129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644013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602886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3114 w 6472771"/>
              <a:gd name="connsiteY5" fmla="*/ 676001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3114 w 6472771"/>
              <a:gd name="connsiteY5" fmla="*/ 676001 h 910228"/>
              <a:gd name="connsiteX6" fmla="*/ 0 w 6472771"/>
              <a:gd name="connsiteY6" fmla="*/ 0 h 91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2771" h="910228">
                <a:moveTo>
                  <a:pt x="0" y="0"/>
                </a:moveTo>
                <a:lnTo>
                  <a:pt x="6469657" y="0"/>
                </a:lnTo>
                <a:lnTo>
                  <a:pt x="6472771" y="680571"/>
                </a:lnTo>
                <a:cubicBezTo>
                  <a:pt x="6472771" y="830525"/>
                  <a:pt x="6403663" y="910228"/>
                  <a:pt x="6322255" y="910228"/>
                </a:cubicBezTo>
                <a:lnTo>
                  <a:pt x="147402" y="910228"/>
                </a:lnTo>
                <a:cubicBezTo>
                  <a:pt x="65994" y="910228"/>
                  <a:pt x="3114" y="825954"/>
                  <a:pt x="3114" y="676001"/>
                </a:cubicBezTo>
                <a:lnTo>
                  <a:pt x="0" y="0"/>
                </a:lnTo>
                <a:close/>
              </a:path>
            </a:pathLst>
          </a:custGeom>
          <a:solidFill>
            <a:schemeClr val="accent3"/>
          </a:solidFill>
          <a:ln>
            <a:solidFill>
              <a:srgbClr val="E1C010"/>
            </a:solidFill>
          </a:ln>
        </p:spPr>
        <p:txBody>
          <a:bodyPr lIns="256032" tIns="182880" rIns="256032" bIns="182880" anchor="b"/>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4182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50/50 Left Yellow">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8331B723-3E52-4D72-68E9-FB8F90AA7A5D}"/>
              </a:ext>
            </a:extLst>
          </p:cNvPr>
          <p:cNvSpPr>
            <a:spLocks noGrp="1"/>
          </p:cNvSpPr>
          <p:nvPr>
            <p:ph type="pic" sz="quarter" idx="11"/>
          </p:nvPr>
        </p:nvSpPr>
        <p:spPr>
          <a:xfrm>
            <a:off x="356616" y="246254"/>
            <a:ext cx="6367120" cy="5980142"/>
          </a:xfrm>
          <a:prstGeom prst="roundRect">
            <a:avLst>
              <a:gd name="adj" fmla="val 2628"/>
            </a:avLst>
          </a:prstGeom>
          <a:noFill/>
        </p:spPr>
        <p:txBody>
          <a:bodyPr/>
          <a:lstStyle/>
          <a:p>
            <a:endParaRPr lang="en-US"/>
          </a:p>
        </p:txBody>
      </p:sp>
      <p:sp>
        <p:nvSpPr>
          <p:cNvPr id="2" name="Title 1">
            <a:extLst>
              <a:ext uri="{FF2B5EF4-FFF2-40B4-BE49-F238E27FC236}">
                <a16:creationId xmlns:a16="http://schemas.microsoft.com/office/drawing/2014/main" id="{9617206F-FE53-4035-6051-E71772F90C49}"/>
              </a:ext>
            </a:extLst>
          </p:cNvPr>
          <p:cNvSpPr>
            <a:spLocks noGrp="1"/>
          </p:cNvSpPr>
          <p:nvPr>
            <p:ph type="title"/>
          </p:nvPr>
        </p:nvSpPr>
        <p:spPr>
          <a:xfrm>
            <a:off x="6984492" y="283463"/>
            <a:ext cx="4864608" cy="1358039"/>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5DACDF50-6168-FDDF-896E-F8B4A264DCDE}"/>
              </a:ext>
            </a:extLst>
          </p:cNvPr>
          <p:cNvSpPr>
            <a:spLocks noGrp="1"/>
          </p:cNvSpPr>
          <p:nvPr>
            <p:ph type="body" sz="half" idx="2"/>
          </p:nvPr>
        </p:nvSpPr>
        <p:spPr>
          <a:xfrm>
            <a:off x="6984492" y="1643570"/>
            <a:ext cx="4864608" cy="4601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6" name="Date Placeholder 25">
            <a:extLst>
              <a:ext uri="{FF2B5EF4-FFF2-40B4-BE49-F238E27FC236}">
                <a16:creationId xmlns:a16="http://schemas.microsoft.com/office/drawing/2014/main" id="{CC3A0E8F-377E-BB93-C589-14AE3A4048C2}"/>
              </a:ext>
            </a:extLst>
          </p:cNvPr>
          <p:cNvSpPr>
            <a:spLocks noGrp="1"/>
          </p:cNvSpPr>
          <p:nvPr>
            <p:ph type="dt" sz="half" idx="12"/>
          </p:nvPr>
        </p:nvSpPr>
        <p:spPr/>
        <p:txBody>
          <a:bodyPr/>
          <a:lstStyle/>
          <a:p>
            <a:fld id="{097243B2-396C-D14A-93C7-0C98A09E845B}" type="datetime1">
              <a:rPr lang="en-US" smtClean="0"/>
              <a:pPr/>
              <a:t>12/5/2024</a:t>
            </a:fld>
            <a:endParaRPr lang="en-US"/>
          </a:p>
        </p:txBody>
      </p:sp>
      <p:sp>
        <p:nvSpPr>
          <p:cNvPr id="27" name="Footer Placeholder 26">
            <a:extLst>
              <a:ext uri="{FF2B5EF4-FFF2-40B4-BE49-F238E27FC236}">
                <a16:creationId xmlns:a16="http://schemas.microsoft.com/office/drawing/2014/main" id="{FC1777E2-1347-D2F2-CF7F-832666AD3419}"/>
              </a:ext>
            </a:extLst>
          </p:cNvPr>
          <p:cNvSpPr>
            <a:spLocks noGrp="1"/>
          </p:cNvSpPr>
          <p:nvPr>
            <p:ph type="ftr" sz="quarter" idx="13"/>
          </p:nvPr>
        </p:nvSpPr>
        <p:spPr/>
        <p:txBody>
          <a:bodyPr/>
          <a:lstStyle/>
          <a:p>
            <a:endParaRPr lang="en-US"/>
          </a:p>
        </p:txBody>
      </p:sp>
      <p:sp>
        <p:nvSpPr>
          <p:cNvPr id="28" name="Slide Number Placeholder 27">
            <a:extLst>
              <a:ext uri="{FF2B5EF4-FFF2-40B4-BE49-F238E27FC236}">
                <a16:creationId xmlns:a16="http://schemas.microsoft.com/office/drawing/2014/main" id="{4CAB102C-5B3F-2D1B-D7DC-4BE2CE18D93C}"/>
              </a:ext>
            </a:extLst>
          </p:cNvPr>
          <p:cNvSpPr>
            <a:spLocks noGrp="1"/>
          </p:cNvSpPr>
          <p:nvPr>
            <p:ph type="sldNum" sz="quarter" idx="14"/>
          </p:nvPr>
        </p:nvSpPr>
        <p:spPr/>
        <p:txBody>
          <a:bodyPr/>
          <a:lstStyle/>
          <a:p>
            <a:fld id="{2CF9B429-51AD-EE4F-A04A-255FAEA48272}" type="slidenum">
              <a:rPr lang="en-US" smtClean="0"/>
              <a:pPr/>
              <a:t>‹#›</a:t>
            </a:fld>
            <a:endParaRPr lang="en-US"/>
          </a:p>
        </p:txBody>
      </p:sp>
      <p:sp>
        <p:nvSpPr>
          <p:cNvPr id="6" name="Text Placeholder 3">
            <a:extLst>
              <a:ext uri="{FF2B5EF4-FFF2-40B4-BE49-F238E27FC236}">
                <a16:creationId xmlns:a16="http://schemas.microsoft.com/office/drawing/2014/main" id="{5BA44D08-5410-4647-94EC-B79464062B05}"/>
              </a:ext>
            </a:extLst>
          </p:cNvPr>
          <p:cNvSpPr>
            <a:spLocks noGrp="1"/>
          </p:cNvSpPr>
          <p:nvPr>
            <p:ph type="body" sz="half" idx="15"/>
          </p:nvPr>
        </p:nvSpPr>
        <p:spPr>
          <a:xfrm>
            <a:off x="356615" y="5593976"/>
            <a:ext cx="6367120" cy="632420"/>
          </a:xfrm>
          <a:custGeom>
            <a:avLst/>
            <a:gdLst>
              <a:gd name="connsiteX0" fmla="*/ 0 w 6469657"/>
              <a:gd name="connsiteY0" fmla="*/ 147402 h 1057630"/>
              <a:gd name="connsiteX1" fmla="*/ 147402 w 6469657"/>
              <a:gd name="connsiteY1" fmla="*/ 0 h 1057630"/>
              <a:gd name="connsiteX2" fmla="*/ 6322255 w 6469657"/>
              <a:gd name="connsiteY2" fmla="*/ 0 h 1057630"/>
              <a:gd name="connsiteX3" fmla="*/ 6469657 w 6469657"/>
              <a:gd name="connsiteY3" fmla="*/ 147402 h 1057630"/>
              <a:gd name="connsiteX4" fmla="*/ 6469657 w 6469657"/>
              <a:gd name="connsiteY4" fmla="*/ 910228 h 1057630"/>
              <a:gd name="connsiteX5" fmla="*/ 6322255 w 6469657"/>
              <a:gd name="connsiteY5" fmla="*/ 1057630 h 1057630"/>
              <a:gd name="connsiteX6" fmla="*/ 147402 w 6469657"/>
              <a:gd name="connsiteY6" fmla="*/ 1057630 h 1057630"/>
              <a:gd name="connsiteX7" fmla="*/ 0 w 6469657"/>
              <a:gd name="connsiteY7" fmla="*/ 910228 h 1057630"/>
              <a:gd name="connsiteX8" fmla="*/ 0 w 6469657"/>
              <a:gd name="connsiteY8" fmla="*/ 147402 h 1057630"/>
              <a:gd name="connsiteX0" fmla="*/ 0 w 6469657"/>
              <a:gd name="connsiteY0" fmla="*/ 147414 h 1057642"/>
              <a:gd name="connsiteX1" fmla="*/ 6322255 w 6469657"/>
              <a:gd name="connsiteY1" fmla="*/ 12 h 1057642"/>
              <a:gd name="connsiteX2" fmla="*/ 6469657 w 6469657"/>
              <a:gd name="connsiteY2" fmla="*/ 147414 h 1057642"/>
              <a:gd name="connsiteX3" fmla="*/ 6469657 w 6469657"/>
              <a:gd name="connsiteY3" fmla="*/ 910240 h 1057642"/>
              <a:gd name="connsiteX4" fmla="*/ 6322255 w 6469657"/>
              <a:gd name="connsiteY4" fmla="*/ 1057642 h 1057642"/>
              <a:gd name="connsiteX5" fmla="*/ 147402 w 6469657"/>
              <a:gd name="connsiteY5" fmla="*/ 1057642 h 1057642"/>
              <a:gd name="connsiteX6" fmla="*/ 0 w 6469657"/>
              <a:gd name="connsiteY6" fmla="*/ 910240 h 1057642"/>
              <a:gd name="connsiteX7" fmla="*/ 0 w 6469657"/>
              <a:gd name="connsiteY7" fmla="*/ 147414 h 1057642"/>
              <a:gd name="connsiteX0" fmla="*/ 0 w 6469657"/>
              <a:gd name="connsiteY0" fmla="*/ 95354 h 1005582"/>
              <a:gd name="connsiteX1" fmla="*/ 6469657 w 6469657"/>
              <a:gd name="connsiteY1" fmla="*/ 95354 h 1005582"/>
              <a:gd name="connsiteX2" fmla="*/ 6469657 w 6469657"/>
              <a:gd name="connsiteY2" fmla="*/ 858180 h 1005582"/>
              <a:gd name="connsiteX3" fmla="*/ 6322255 w 6469657"/>
              <a:gd name="connsiteY3" fmla="*/ 1005582 h 1005582"/>
              <a:gd name="connsiteX4" fmla="*/ 147402 w 6469657"/>
              <a:gd name="connsiteY4" fmla="*/ 1005582 h 1005582"/>
              <a:gd name="connsiteX5" fmla="*/ 0 w 6469657"/>
              <a:gd name="connsiteY5" fmla="*/ 858180 h 1005582"/>
              <a:gd name="connsiteX6" fmla="*/ 0 w 6469657"/>
              <a:gd name="connsiteY6" fmla="*/ 95354 h 1005582"/>
              <a:gd name="connsiteX0" fmla="*/ 0 w 6469657"/>
              <a:gd name="connsiteY0" fmla="*/ 95354 h 1005582"/>
              <a:gd name="connsiteX1" fmla="*/ 6469657 w 6469657"/>
              <a:gd name="connsiteY1" fmla="*/ 95354 h 1005582"/>
              <a:gd name="connsiteX2" fmla="*/ 6469657 w 6469657"/>
              <a:gd name="connsiteY2" fmla="*/ 858180 h 1005582"/>
              <a:gd name="connsiteX3" fmla="*/ 6322255 w 6469657"/>
              <a:gd name="connsiteY3" fmla="*/ 1005582 h 1005582"/>
              <a:gd name="connsiteX4" fmla="*/ 147402 w 6469657"/>
              <a:gd name="connsiteY4" fmla="*/ 1005582 h 1005582"/>
              <a:gd name="connsiteX5" fmla="*/ 0 w 6469657"/>
              <a:gd name="connsiteY5" fmla="*/ 858180 h 1005582"/>
              <a:gd name="connsiteX6" fmla="*/ 0 w 6469657"/>
              <a:gd name="connsiteY6" fmla="*/ 95354 h 1005582"/>
              <a:gd name="connsiteX0" fmla="*/ 0 w 6469657"/>
              <a:gd name="connsiteY0" fmla="*/ 56506 h 966734"/>
              <a:gd name="connsiteX1" fmla="*/ 6469657 w 6469657"/>
              <a:gd name="connsiteY1" fmla="*/ 56506 h 966734"/>
              <a:gd name="connsiteX2" fmla="*/ 6469657 w 6469657"/>
              <a:gd name="connsiteY2" fmla="*/ 819332 h 966734"/>
              <a:gd name="connsiteX3" fmla="*/ 6322255 w 6469657"/>
              <a:gd name="connsiteY3" fmla="*/ 966734 h 966734"/>
              <a:gd name="connsiteX4" fmla="*/ 147402 w 6469657"/>
              <a:gd name="connsiteY4" fmla="*/ 966734 h 966734"/>
              <a:gd name="connsiteX5" fmla="*/ 0 w 6469657"/>
              <a:gd name="connsiteY5" fmla="*/ 819332 h 966734"/>
              <a:gd name="connsiteX6" fmla="*/ 0 w 6469657"/>
              <a:gd name="connsiteY6" fmla="*/ 56506 h 966734"/>
              <a:gd name="connsiteX0" fmla="*/ 0 w 6469657"/>
              <a:gd name="connsiteY0" fmla="*/ 0 h 910228"/>
              <a:gd name="connsiteX1" fmla="*/ 6469657 w 6469657"/>
              <a:gd name="connsiteY1" fmla="*/ 0 h 910228"/>
              <a:gd name="connsiteX2" fmla="*/ 6469657 w 6469657"/>
              <a:gd name="connsiteY2" fmla="*/ 762826 h 910228"/>
              <a:gd name="connsiteX3" fmla="*/ 6322255 w 6469657"/>
              <a:gd name="connsiteY3" fmla="*/ 910228 h 910228"/>
              <a:gd name="connsiteX4" fmla="*/ 147402 w 6469657"/>
              <a:gd name="connsiteY4" fmla="*/ 910228 h 910228"/>
              <a:gd name="connsiteX5" fmla="*/ 0 w 6469657"/>
              <a:gd name="connsiteY5" fmla="*/ 762826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762826 h 910228"/>
              <a:gd name="connsiteX3" fmla="*/ 6322255 w 6469657"/>
              <a:gd name="connsiteY3" fmla="*/ 910228 h 910228"/>
              <a:gd name="connsiteX4" fmla="*/ 147402 w 6469657"/>
              <a:gd name="connsiteY4" fmla="*/ 910228 h 910228"/>
              <a:gd name="connsiteX5" fmla="*/ 0 w 6469657"/>
              <a:gd name="connsiteY5" fmla="*/ 598316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762826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69657"/>
              <a:gd name="connsiteY0" fmla="*/ 0 h 910228"/>
              <a:gd name="connsiteX1" fmla="*/ 6469657 w 6469657"/>
              <a:gd name="connsiteY1" fmla="*/ 0 h 910228"/>
              <a:gd name="connsiteX2" fmla="*/ 6466543 w 6469657"/>
              <a:gd name="connsiteY2" fmla="*/ 584607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726268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602886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717129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717129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644013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602886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3114 w 6472771"/>
              <a:gd name="connsiteY5" fmla="*/ 676001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3114 w 6472771"/>
              <a:gd name="connsiteY5" fmla="*/ 676001 h 910228"/>
              <a:gd name="connsiteX6" fmla="*/ 0 w 6472771"/>
              <a:gd name="connsiteY6" fmla="*/ 0 h 91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2771" h="910228">
                <a:moveTo>
                  <a:pt x="0" y="0"/>
                </a:moveTo>
                <a:lnTo>
                  <a:pt x="6469657" y="0"/>
                </a:lnTo>
                <a:lnTo>
                  <a:pt x="6472771" y="680571"/>
                </a:lnTo>
                <a:cubicBezTo>
                  <a:pt x="6472771" y="830525"/>
                  <a:pt x="6403663" y="910228"/>
                  <a:pt x="6322255" y="910228"/>
                </a:cubicBezTo>
                <a:lnTo>
                  <a:pt x="147402" y="910228"/>
                </a:lnTo>
                <a:cubicBezTo>
                  <a:pt x="65994" y="910228"/>
                  <a:pt x="3114" y="825954"/>
                  <a:pt x="3114" y="676001"/>
                </a:cubicBezTo>
                <a:lnTo>
                  <a:pt x="0" y="0"/>
                </a:lnTo>
                <a:close/>
              </a:path>
            </a:pathLst>
          </a:custGeom>
          <a:solidFill>
            <a:schemeClr val="accent3"/>
          </a:solidFill>
          <a:ln>
            <a:solidFill>
              <a:srgbClr val="E1C010"/>
            </a:solidFill>
          </a:ln>
        </p:spPr>
        <p:txBody>
          <a:bodyPr lIns="256032" tIns="182880" rIns="256032" bIns="182880" anchor="b"/>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151325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50/50 Right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7206F-FE53-4035-6051-E71772F90C49}"/>
              </a:ext>
            </a:extLst>
          </p:cNvPr>
          <p:cNvSpPr>
            <a:spLocks noGrp="1"/>
          </p:cNvSpPr>
          <p:nvPr>
            <p:ph type="title"/>
          </p:nvPr>
        </p:nvSpPr>
        <p:spPr>
          <a:xfrm>
            <a:off x="356616" y="283463"/>
            <a:ext cx="4867656" cy="1358039"/>
          </a:xfrm>
          <a:prstGeom prst="rect">
            <a:avLst/>
          </a:prstGeom>
        </p:spPr>
        <p:txBody>
          <a:bodyPr anchor="b"/>
          <a:lstStyle>
            <a:lvl1pPr marL="0" indent="0">
              <a:tabLst/>
              <a:defRPr sz="3200"/>
            </a:lvl1pPr>
          </a:lstStyle>
          <a:p>
            <a:r>
              <a:rPr lang="en-US"/>
              <a:t>Click to edit Master title style</a:t>
            </a:r>
          </a:p>
        </p:txBody>
      </p:sp>
      <p:sp>
        <p:nvSpPr>
          <p:cNvPr id="4" name="Text Placeholder 3">
            <a:extLst>
              <a:ext uri="{FF2B5EF4-FFF2-40B4-BE49-F238E27FC236}">
                <a16:creationId xmlns:a16="http://schemas.microsoft.com/office/drawing/2014/main" id="{5DACDF50-6168-FDDF-896E-F8B4A264DCDE}"/>
              </a:ext>
            </a:extLst>
          </p:cNvPr>
          <p:cNvSpPr>
            <a:spLocks noGrp="1"/>
          </p:cNvSpPr>
          <p:nvPr>
            <p:ph type="body" sz="half" idx="2"/>
          </p:nvPr>
        </p:nvSpPr>
        <p:spPr>
          <a:xfrm>
            <a:off x="356616" y="1643570"/>
            <a:ext cx="4867656" cy="4601114"/>
          </a:xfrm>
        </p:spPr>
        <p:txBody>
          <a:bodyPr/>
          <a:lstStyle>
            <a:lvl1pPr marL="0" indent="0">
              <a:buNone/>
              <a:tabLst/>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Picture Placeholder 15">
            <a:extLst>
              <a:ext uri="{FF2B5EF4-FFF2-40B4-BE49-F238E27FC236}">
                <a16:creationId xmlns:a16="http://schemas.microsoft.com/office/drawing/2014/main" id="{8331B723-3E52-4D72-68E9-FB8F90AA7A5D}"/>
              </a:ext>
            </a:extLst>
          </p:cNvPr>
          <p:cNvSpPr>
            <a:spLocks noGrp="1"/>
          </p:cNvSpPr>
          <p:nvPr>
            <p:ph type="pic" sz="quarter" idx="11"/>
          </p:nvPr>
        </p:nvSpPr>
        <p:spPr>
          <a:xfrm>
            <a:off x="5480423" y="246254"/>
            <a:ext cx="6368677" cy="5980142"/>
          </a:xfrm>
          <a:prstGeom prst="roundRect">
            <a:avLst>
              <a:gd name="adj" fmla="val 2628"/>
            </a:avLst>
          </a:prstGeom>
          <a:noFill/>
        </p:spPr>
        <p:txBody>
          <a:bodyPr/>
          <a:lstStyle/>
          <a:p>
            <a:endParaRPr lang="en-US"/>
          </a:p>
        </p:txBody>
      </p:sp>
      <p:sp>
        <p:nvSpPr>
          <p:cNvPr id="26" name="Date Placeholder 25">
            <a:extLst>
              <a:ext uri="{FF2B5EF4-FFF2-40B4-BE49-F238E27FC236}">
                <a16:creationId xmlns:a16="http://schemas.microsoft.com/office/drawing/2014/main" id="{CC3A0E8F-377E-BB93-C589-14AE3A4048C2}"/>
              </a:ext>
            </a:extLst>
          </p:cNvPr>
          <p:cNvSpPr>
            <a:spLocks noGrp="1"/>
          </p:cNvSpPr>
          <p:nvPr>
            <p:ph type="dt" sz="half" idx="12"/>
          </p:nvPr>
        </p:nvSpPr>
        <p:spPr/>
        <p:txBody>
          <a:bodyPr/>
          <a:lstStyle/>
          <a:p>
            <a:fld id="{097243B2-396C-D14A-93C7-0C98A09E845B}" type="datetime1">
              <a:rPr lang="en-US" smtClean="0"/>
              <a:pPr/>
              <a:t>12/5/2024</a:t>
            </a:fld>
            <a:endParaRPr lang="en-US"/>
          </a:p>
        </p:txBody>
      </p:sp>
      <p:sp>
        <p:nvSpPr>
          <p:cNvPr id="27" name="Footer Placeholder 26">
            <a:extLst>
              <a:ext uri="{FF2B5EF4-FFF2-40B4-BE49-F238E27FC236}">
                <a16:creationId xmlns:a16="http://schemas.microsoft.com/office/drawing/2014/main" id="{FC1777E2-1347-D2F2-CF7F-832666AD3419}"/>
              </a:ext>
            </a:extLst>
          </p:cNvPr>
          <p:cNvSpPr>
            <a:spLocks noGrp="1"/>
          </p:cNvSpPr>
          <p:nvPr>
            <p:ph type="ftr" sz="quarter" idx="13"/>
          </p:nvPr>
        </p:nvSpPr>
        <p:spPr/>
        <p:txBody>
          <a:bodyPr/>
          <a:lstStyle/>
          <a:p>
            <a:endParaRPr lang="en-US"/>
          </a:p>
        </p:txBody>
      </p:sp>
      <p:sp>
        <p:nvSpPr>
          <p:cNvPr id="28" name="Slide Number Placeholder 27">
            <a:extLst>
              <a:ext uri="{FF2B5EF4-FFF2-40B4-BE49-F238E27FC236}">
                <a16:creationId xmlns:a16="http://schemas.microsoft.com/office/drawing/2014/main" id="{4CAB102C-5B3F-2D1B-D7DC-4BE2CE18D93C}"/>
              </a:ext>
            </a:extLst>
          </p:cNvPr>
          <p:cNvSpPr>
            <a:spLocks noGrp="1"/>
          </p:cNvSpPr>
          <p:nvPr>
            <p:ph type="sldNum" sz="quarter" idx="14"/>
          </p:nvPr>
        </p:nvSpPr>
        <p:spPr/>
        <p:txBody>
          <a:bodyPr/>
          <a:lstStyle/>
          <a:p>
            <a:fld id="{2CF9B429-51AD-EE4F-A04A-255FAEA48272}" type="slidenum">
              <a:rPr lang="en-US" smtClean="0"/>
              <a:pPr/>
              <a:t>‹#›</a:t>
            </a:fld>
            <a:endParaRPr lang="en-US"/>
          </a:p>
        </p:txBody>
      </p:sp>
      <p:sp>
        <p:nvSpPr>
          <p:cNvPr id="5" name="Text Placeholder 3">
            <a:extLst>
              <a:ext uri="{FF2B5EF4-FFF2-40B4-BE49-F238E27FC236}">
                <a16:creationId xmlns:a16="http://schemas.microsoft.com/office/drawing/2014/main" id="{138376E9-EAE9-EC69-7421-2FC8D8C5BC8A}"/>
              </a:ext>
            </a:extLst>
          </p:cNvPr>
          <p:cNvSpPr>
            <a:spLocks noGrp="1"/>
          </p:cNvSpPr>
          <p:nvPr>
            <p:ph type="body" sz="half" idx="15"/>
          </p:nvPr>
        </p:nvSpPr>
        <p:spPr>
          <a:xfrm>
            <a:off x="5480424" y="5593976"/>
            <a:ext cx="6371742" cy="632420"/>
          </a:xfrm>
          <a:custGeom>
            <a:avLst/>
            <a:gdLst>
              <a:gd name="connsiteX0" fmla="*/ 0 w 6469657"/>
              <a:gd name="connsiteY0" fmla="*/ 147402 h 1057630"/>
              <a:gd name="connsiteX1" fmla="*/ 147402 w 6469657"/>
              <a:gd name="connsiteY1" fmla="*/ 0 h 1057630"/>
              <a:gd name="connsiteX2" fmla="*/ 6322255 w 6469657"/>
              <a:gd name="connsiteY2" fmla="*/ 0 h 1057630"/>
              <a:gd name="connsiteX3" fmla="*/ 6469657 w 6469657"/>
              <a:gd name="connsiteY3" fmla="*/ 147402 h 1057630"/>
              <a:gd name="connsiteX4" fmla="*/ 6469657 w 6469657"/>
              <a:gd name="connsiteY4" fmla="*/ 910228 h 1057630"/>
              <a:gd name="connsiteX5" fmla="*/ 6322255 w 6469657"/>
              <a:gd name="connsiteY5" fmla="*/ 1057630 h 1057630"/>
              <a:gd name="connsiteX6" fmla="*/ 147402 w 6469657"/>
              <a:gd name="connsiteY6" fmla="*/ 1057630 h 1057630"/>
              <a:gd name="connsiteX7" fmla="*/ 0 w 6469657"/>
              <a:gd name="connsiteY7" fmla="*/ 910228 h 1057630"/>
              <a:gd name="connsiteX8" fmla="*/ 0 w 6469657"/>
              <a:gd name="connsiteY8" fmla="*/ 147402 h 1057630"/>
              <a:gd name="connsiteX0" fmla="*/ 0 w 6469657"/>
              <a:gd name="connsiteY0" fmla="*/ 147414 h 1057642"/>
              <a:gd name="connsiteX1" fmla="*/ 6322255 w 6469657"/>
              <a:gd name="connsiteY1" fmla="*/ 12 h 1057642"/>
              <a:gd name="connsiteX2" fmla="*/ 6469657 w 6469657"/>
              <a:gd name="connsiteY2" fmla="*/ 147414 h 1057642"/>
              <a:gd name="connsiteX3" fmla="*/ 6469657 w 6469657"/>
              <a:gd name="connsiteY3" fmla="*/ 910240 h 1057642"/>
              <a:gd name="connsiteX4" fmla="*/ 6322255 w 6469657"/>
              <a:gd name="connsiteY4" fmla="*/ 1057642 h 1057642"/>
              <a:gd name="connsiteX5" fmla="*/ 147402 w 6469657"/>
              <a:gd name="connsiteY5" fmla="*/ 1057642 h 1057642"/>
              <a:gd name="connsiteX6" fmla="*/ 0 w 6469657"/>
              <a:gd name="connsiteY6" fmla="*/ 910240 h 1057642"/>
              <a:gd name="connsiteX7" fmla="*/ 0 w 6469657"/>
              <a:gd name="connsiteY7" fmla="*/ 147414 h 1057642"/>
              <a:gd name="connsiteX0" fmla="*/ 0 w 6469657"/>
              <a:gd name="connsiteY0" fmla="*/ 95354 h 1005582"/>
              <a:gd name="connsiteX1" fmla="*/ 6469657 w 6469657"/>
              <a:gd name="connsiteY1" fmla="*/ 95354 h 1005582"/>
              <a:gd name="connsiteX2" fmla="*/ 6469657 w 6469657"/>
              <a:gd name="connsiteY2" fmla="*/ 858180 h 1005582"/>
              <a:gd name="connsiteX3" fmla="*/ 6322255 w 6469657"/>
              <a:gd name="connsiteY3" fmla="*/ 1005582 h 1005582"/>
              <a:gd name="connsiteX4" fmla="*/ 147402 w 6469657"/>
              <a:gd name="connsiteY4" fmla="*/ 1005582 h 1005582"/>
              <a:gd name="connsiteX5" fmla="*/ 0 w 6469657"/>
              <a:gd name="connsiteY5" fmla="*/ 858180 h 1005582"/>
              <a:gd name="connsiteX6" fmla="*/ 0 w 6469657"/>
              <a:gd name="connsiteY6" fmla="*/ 95354 h 1005582"/>
              <a:gd name="connsiteX0" fmla="*/ 0 w 6469657"/>
              <a:gd name="connsiteY0" fmla="*/ 95354 h 1005582"/>
              <a:gd name="connsiteX1" fmla="*/ 6469657 w 6469657"/>
              <a:gd name="connsiteY1" fmla="*/ 95354 h 1005582"/>
              <a:gd name="connsiteX2" fmla="*/ 6469657 w 6469657"/>
              <a:gd name="connsiteY2" fmla="*/ 858180 h 1005582"/>
              <a:gd name="connsiteX3" fmla="*/ 6322255 w 6469657"/>
              <a:gd name="connsiteY3" fmla="*/ 1005582 h 1005582"/>
              <a:gd name="connsiteX4" fmla="*/ 147402 w 6469657"/>
              <a:gd name="connsiteY4" fmla="*/ 1005582 h 1005582"/>
              <a:gd name="connsiteX5" fmla="*/ 0 w 6469657"/>
              <a:gd name="connsiteY5" fmla="*/ 858180 h 1005582"/>
              <a:gd name="connsiteX6" fmla="*/ 0 w 6469657"/>
              <a:gd name="connsiteY6" fmla="*/ 95354 h 1005582"/>
              <a:gd name="connsiteX0" fmla="*/ 0 w 6469657"/>
              <a:gd name="connsiteY0" fmla="*/ 56506 h 966734"/>
              <a:gd name="connsiteX1" fmla="*/ 6469657 w 6469657"/>
              <a:gd name="connsiteY1" fmla="*/ 56506 h 966734"/>
              <a:gd name="connsiteX2" fmla="*/ 6469657 w 6469657"/>
              <a:gd name="connsiteY2" fmla="*/ 819332 h 966734"/>
              <a:gd name="connsiteX3" fmla="*/ 6322255 w 6469657"/>
              <a:gd name="connsiteY3" fmla="*/ 966734 h 966734"/>
              <a:gd name="connsiteX4" fmla="*/ 147402 w 6469657"/>
              <a:gd name="connsiteY4" fmla="*/ 966734 h 966734"/>
              <a:gd name="connsiteX5" fmla="*/ 0 w 6469657"/>
              <a:gd name="connsiteY5" fmla="*/ 819332 h 966734"/>
              <a:gd name="connsiteX6" fmla="*/ 0 w 6469657"/>
              <a:gd name="connsiteY6" fmla="*/ 56506 h 966734"/>
              <a:gd name="connsiteX0" fmla="*/ 0 w 6469657"/>
              <a:gd name="connsiteY0" fmla="*/ 0 h 910228"/>
              <a:gd name="connsiteX1" fmla="*/ 6469657 w 6469657"/>
              <a:gd name="connsiteY1" fmla="*/ 0 h 910228"/>
              <a:gd name="connsiteX2" fmla="*/ 6469657 w 6469657"/>
              <a:gd name="connsiteY2" fmla="*/ 762826 h 910228"/>
              <a:gd name="connsiteX3" fmla="*/ 6322255 w 6469657"/>
              <a:gd name="connsiteY3" fmla="*/ 910228 h 910228"/>
              <a:gd name="connsiteX4" fmla="*/ 147402 w 6469657"/>
              <a:gd name="connsiteY4" fmla="*/ 910228 h 910228"/>
              <a:gd name="connsiteX5" fmla="*/ 0 w 6469657"/>
              <a:gd name="connsiteY5" fmla="*/ 762826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762826 h 910228"/>
              <a:gd name="connsiteX3" fmla="*/ 6322255 w 6469657"/>
              <a:gd name="connsiteY3" fmla="*/ 910228 h 910228"/>
              <a:gd name="connsiteX4" fmla="*/ 147402 w 6469657"/>
              <a:gd name="connsiteY4" fmla="*/ 910228 h 910228"/>
              <a:gd name="connsiteX5" fmla="*/ 0 w 6469657"/>
              <a:gd name="connsiteY5" fmla="*/ 598316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762826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69657"/>
              <a:gd name="connsiteY0" fmla="*/ 0 h 910228"/>
              <a:gd name="connsiteX1" fmla="*/ 6469657 w 6469657"/>
              <a:gd name="connsiteY1" fmla="*/ 0 h 910228"/>
              <a:gd name="connsiteX2" fmla="*/ 6466543 w 6469657"/>
              <a:gd name="connsiteY2" fmla="*/ 584607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726268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602886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717129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717129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644013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602886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3114 w 6472771"/>
              <a:gd name="connsiteY5" fmla="*/ 676001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3114 w 6472771"/>
              <a:gd name="connsiteY5" fmla="*/ 676001 h 910228"/>
              <a:gd name="connsiteX6" fmla="*/ 0 w 6472771"/>
              <a:gd name="connsiteY6" fmla="*/ 0 h 91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2771" h="910228">
                <a:moveTo>
                  <a:pt x="0" y="0"/>
                </a:moveTo>
                <a:lnTo>
                  <a:pt x="6469657" y="0"/>
                </a:lnTo>
                <a:lnTo>
                  <a:pt x="6472771" y="680571"/>
                </a:lnTo>
                <a:cubicBezTo>
                  <a:pt x="6472771" y="830525"/>
                  <a:pt x="6403663" y="910228"/>
                  <a:pt x="6322255" y="910228"/>
                </a:cubicBezTo>
                <a:lnTo>
                  <a:pt x="147402" y="910228"/>
                </a:lnTo>
                <a:cubicBezTo>
                  <a:pt x="65994" y="910228"/>
                  <a:pt x="3114" y="825954"/>
                  <a:pt x="3114" y="676001"/>
                </a:cubicBezTo>
                <a:lnTo>
                  <a:pt x="0" y="0"/>
                </a:lnTo>
                <a:close/>
              </a:path>
            </a:pathLst>
          </a:custGeom>
          <a:solidFill>
            <a:schemeClr val="accent4"/>
          </a:solidFill>
          <a:ln>
            <a:solidFill>
              <a:srgbClr val="D54223"/>
            </a:solidFill>
          </a:ln>
        </p:spPr>
        <p:txBody>
          <a:bodyPr lIns="256032" tIns="182880" rIns="256032" bIns="182880" anchor="b"/>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00086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50/50 Left Orang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8331B723-3E52-4D72-68E9-FB8F90AA7A5D}"/>
              </a:ext>
            </a:extLst>
          </p:cNvPr>
          <p:cNvSpPr>
            <a:spLocks noGrp="1"/>
          </p:cNvSpPr>
          <p:nvPr>
            <p:ph type="pic" sz="quarter" idx="11"/>
          </p:nvPr>
        </p:nvSpPr>
        <p:spPr>
          <a:xfrm>
            <a:off x="342900" y="246254"/>
            <a:ext cx="6380836" cy="5980142"/>
          </a:xfrm>
          <a:prstGeom prst="roundRect">
            <a:avLst>
              <a:gd name="adj" fmla="val 2628"/>
            </a:avLst>
          </a:prstGeom>
          <a:noFill/>
        </p:spPr>
        <p:txBody>
          <a:bodyPr/>
          <a:lstStyle/>
          <a:p>
            <a:endParaRPr lang="en-US"/>
          </a:p>
        </p:txBody>
      </p:sp>
      <p:sp>
        <p:nvSpPr>
          <p:cNvPr id="2" name="Title 1">
            <a:extLst>
              <a:ext uri="{FF2B5EF4-FFF2-40B4-BE49-F238E27FC236}">
                <a16:creationId xmlns:a16="http://schemas.microsoft.com/office/drawing/2014/main" id="{9617206F-FE53-4035-6051-E71772F90C49}"/>
              </a:ext>
            </a:extLst>
          </p:cNvPr>
          <p:cNvSpPr>
            <a:spLocks noGrp="1"/>
          </p:cNvSpPr>
          <p:nvPr>
            <p:ph type="title"/>
          </p:nvPr>
        </p:nvSpPr>
        <p:spPr>
          <a:xfrm>
            <a:off x="6984492" y="283463"/>
            <a:ext cx="4864608" cy="1358039"/>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5DACDF50-6168-FDDF-896E-F8B4A264DCDE}"/>
              </a:ext>
            </a:extLst>
          </p:cNvPr>
          <p:cNvSpPr>
            <a:spLocks noGrp="1"/>
          </p:cNvSpPr>
          <p:nvPr>
            <p:ph type="body" sz="half" idx="2"/>
          </p:nvPr>
        </p:nvSpPr>
        <p:spPr>
          <a:xfrm>
            <a:off x="6984492" y="1643570"/>
            <a:ext cx="4864608" cy="4601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6" name="Date Placeholder 25">
            <a:extLst>
              <a:ext uri="{FF2B5EF4-FFF2-40B4-BE49-F238E27FC236}">
                <a16:creationId xmlns:a16="http://schemas.microsoft.com/office/drawing/2014/main" id="{CC3A0E8F-377E-BB93-C589-14AE3A4048C2}"/>
              </a:ext>
            </a:extLst>
          </p:cNvPr>
          <p:cNvSpPr>
            <a:spLocks noGrp="1"/>
          </p:cNvSpPr>
          <p:nvPr>
            <p:ph type="dt" sz="half" idx="12"/>
          </p:nvPr>
        </p:nvSpPr>
        <p:spPr/>
        <p:txBody>
          <a:bodyPr/>
          <a:lstStyle/>
          <a:p>
            <a:fld id="{097243B2-396C-D14A-93C7-0C98A09E845B}" type="datetime1">
              <a:rPr lang="en-US" smtClean="0"/>
              <a:pPr/>
              <a:t>12/5/2024</a:t>
            </a:fld>
            <a:endParaRPr lang="en-US"/>
          </a:p>
        </p:txBody>
      </p:sp>
      <p:sp>
        <p:nvSpPr>
          <p:cNvPr id="27" name="Footer Placeholder 26">
            <a:extLst>
              <a:ext uri="{FF2B5EF4-FFF2-40B4-BE49-F238E27FC236}">
                <a16:creationId xmlns:a16="http://schemas.microsoft.com/office/drawing/2014/main" id="{FC1777E2-1347-D2F2-CF7F-832666AD3419}"/>
              </a:ext>
            </a:extLst>
          </p:cNvPr>
          <p:cNvSpPr>
            <a:spLocks noGrp="1"/>
          </p:cNvSpPr>
          <p:nvPr>
            <p:ph type="ftr" sz="quarter" idx="13"/>
          </p:nvPr>
        </p:nvSpPr>
        <p:spPr/>
        <p:txBody>
          <a:bodyPr/>
          <a:lstStyle/>
          <a:p>
            <a:endParaRPr lang="en-US"/>
          </a:p>
        </p:txBody>
      </p:sp>
      <p:sp>
        <p:nvSpPr>
          <p:cNvPr id="28" name="Slide Number Placeholder 27">
            <a:extLst>
              <a:ext uri="{FF2B5EF4-FFF2-40B4-BE49-F238E27FC236}">
                <a16:creationId xmlns:a16="http://schemas.microsoft.com/office/drawing/2014/main" id="{4CAB102C-5B3F-2D1B-D7DC-4BE2CE18D93C}"/>
              </a:ext>
            </a:extLst>
          </p:cNvPr>
          <p:cNvSpPr>
            <a:spLocks noGrp="1"/>
          </p:cNvSpPr>
          <p:nvPr>
            <p:ph type="sldNum" sz="quarter" idx="14"/>
          </p:nvPr>
        </p:nvSpPr>
        <p:spPr/>
        <p:txBody>
          <a:bodyPr/>
          <a:lstStyle/>
          <a:p>
            <a:fld id="{2CF9B429-51AD-EE4F-A04A-255FAEA48272}" type="slidenum">
              <a:rPr lang="en-US" smtClean="0"/>
              <a:pPr/>
              <a:t>‹#›</a:t>
            </a:fld>
            <a:endParaRPr lang="en-US"/>
          </a:p>
        </p:txBody>
      </p:sp>
      <p:sp>
        <p:nvSpPr>
          <p:cNvPr id="6" name="Text Placeholder 3">
            <a:extLst>
              <a:ext uri="{FF2B5EF4-FFF2-40B4-BE49-F238E27FC236}">
                <a16:creationId xmlns:a16="http://schemas.microsoft.com/office/drawing/2014/main" id="{C1C2E6A2-F621-4ECD-7BF3-2F2A7B885E16}"/>
              </a:ext>
            </a:extLst>
          </p:cNvPr>
          <p:cNvSpPr>
            <a:spLocks noGrp="1"/>
          </p:cNvSpPr>
          <p:nvPr>
            <p:ph type="body" sz="half" idx="15"/>
          </p:nvPr>
        </p:nvSpPr>
        <p:spPr>
          <a:xfrm>
            <a:off x="342899" y="5593976"/>
            <a:ext cx="6380836" cy="632420"/>
          </a:xfrm>
          <a:custGeom>
            <a:avLst/>
            <a:gdLst>
              <a:gd name="connsiteX0" fmla="*/ 0 w 6469657"/>
              <a:gd name="connsiteY0" fmla="*/ 147402 h 1057630"/>
              <a:gd name="connsiteX1" fmla="*/ 147402 w 6469657"/>
              <a:gd name="connsiteY1" fmla="*/ 0 h 1057630"/>
              <a:gd name="connsiteX2" fmla="*/ 6322255 w 6469657"/>
              <a:gd name="connsiteY2" fmla="*/ 0 h 1057630"/>
              <a:gd name="connsiteX3" fmla="*/ 6469657 w 6469657"/>
              <a:gd name="connsiteY3" fmla="*/ 147402 h 1057630"/>
              <a:gd name="connsiteX4" fmla="*/ 6469657 w 6469657"/>
              <a:gd name="connsiteY4" fmla="*/ 910228 h 1057630"/>
              <a:gd name="connsiteX5" fmla="*/ 6322255 w 6469657"/>
              <a:gd name="connsiteY5" fmla="*/ 1057630 h 1057630"/>
              <a:gd name="connsiteX6" fmla="*/ 147402 w 6469657"/>
              <a:gd name="connsiteY6" fmla="*/ 1057630 h 1057630"/>
              <a:gd name="connsiteX7" fmla="*/ 0 w 6469657"/>
              <a:gd name="connsiteY7" fmla="*/ 910228 h 1057630"/>
              <a:gd name="connsiteX8" fmla="*/ 0 w 6469657"/>
              <a:gd name="connsiteY8" fmla="*/ 147402 h 1057630"/>
              <a:gd name="connsiteX0" fmla="*/ 0 w 6469657"/>
              <a:gd name="connsiteY0" fmla="*/ 147414 h 1057642"/>
              <a:gd name="connsiteX1" fmla="*/ 6322255 w 6469657"/>
              <a:gd name="connsiteY1" fmla="*/ 12 h 1057642"/>
              <a:gd name="connsiteX2" fmla="*/ 6469657 w 6469657"/>
              <a:gd name="connsiteY2" fmla="*/ 147414 h 1057642"/>
              <a:gd name="connsiteX3" fmla="*/ 6469657 w 6469657"/>
              <a:gd name="connsiteY3" fmla="*/ 910240 h 1057642"/>
              <a:gd name="connsiteX4" fmla="*/ 6322255 w 6469657"/>
              <a:gd name="connsiteY4" fmla="*/ 1057642 h 1057642"/>
              <a:gd name="connsiteX5" fmla="*/ 147402 w 6469657"/>
              <a:gd name="connsiteY5" fmla="*/ 1057642 h 1057642"/>
              <a:gd name="connsiteX6" fmla="*/ 0 w 6469657"/>
              <a:gd name="connsiteY6" fmla="*/ 910240 h 1057642"/>
              <a:gd name="connsiteX7" fmla="*/ 0 w 6469657"/>
              <a:gd name="connsiteY7" fmla="*/ 147414 h 1057642"/>
              <a:gd name="connsiteX0" fmla="*/ 0 w 6469657"/>
              <a:gd name="connsiteY0" fmla="*/ 95354 h 1005582"/>
              <a:gd name="connsiteX1" fmla="*/ 6469657 w 6469657"/>
              <a:gd name="connsiteY1" fmla="*/ 95354 h 1005582"/>
              <a:gd name="connsiteX2" fmla="*/ 6469657 w 6469657"/>
              <a:gd name="connsiteY2" fmla="*/ 858180 h 1005582"/>
              <a:gd name="connsiteX3" fmla="*/ 6322255 w 6469657"/>
              <a:gd name="connsiteY3" fmla="*/ 1005582 h 1005582"/>
              <a:gd name="connsiteX4" fmla="*/ 147402 w 6469657"/>
              <a:gd name="connsiteY4" fmla="*/ 1005582 h 1005582"/>
              <a:gd name="connsiteX5" fmla="*/ 0 w 6469657"/>
              <a:gd name="connsiteY5" fmla="*/ 858180 h 1005582"/>
              <a:gd name="connsiteX6" fmla="*/ 0 w 6469657"/>
              <a:gd name="connsiteY6" fmla="*/ 95354 h 1005582"/>
              <a:gd name="connsiteX0" fmla="*/ 0 w 6469657"/>
              <a:gd name="connsiteY0" fmla="*/ 95354 h 1005582"/>
              <a:gd name="connsiteX1" fmla="*/ 6469657 w 6469657"/>
              <a:gd name="connsiteY1" fmla="*/ 95354 h 1005582"/>
              <a:gd name="connsiteX2" fmla="*/ 6469657 w 6469657"/>
              <a:gd name="connsiteY2" fmla="*/ 858180 h 1005582"/>
              <a:gd name="connsiteX3" fmla="*/ 6322255 w 6469657"/>
              <a:gd name="connsiteY3" fmla="*/ 1005582 h 1005582"/>
              <a:gd name="connsiteX4" fmla="*/ 147402 w 6469657"/>
              <a:gd name="connsiteY4" fmla="*/ 1005582 h 1005582"/>
              <a:gd name="connsiteX5" fmla="*/ 0 w 6469657"/>
              <a:gd name="connsiteY5" fmla="*/ 858180 h 1005582"/>
              <a:gd name="connsiteX6" fmla="*/ 0 w 6469657"/>
              <a:gd name="connsiteY6" fmla="*/ 95354 h 1005582"/>
              <a:gd name="connsiteX0" fmla="*/ 0 w 6469657"/>
              <a:gd name="connsiteY0" fmla="*/ 56506 h 966734"/>
              <a:gd name="connsiteX1" fmla="*/ 6469657 w 6469657"/>
              <a:gd name="connsiteY1" fmla="*/ 56506 h 966734"/>
              <a:gd name="connsiteX2" fmla="*/ 6469657 w 6469657"/>
              <a:gd name="connsiteY2" fmla="*/ 819332 h 966734"/>
              <a:gd name="connsiteX3" fmla="*/ 6322255 w 6469657"/>
              <a:gd name="connsiteY3" fmla="*/ 966734 h 966734"/>
              <a:gd name="connsiteX4" fmla="*/ 147402 w 6469657"/>
              <a:gd name="connsiteY4" fmla="*/ 966734 h 966734"/>
              <a:gd name="connsiteX5" fmla="*/ 0 w 6469657"/>
              <a:gd name="connsiteY5" fmla="*/ 819332 h 966734"/>
              <a:gd name="connsiteX6" fmla="*/ 0 w 6469657"/>
              <a:gd name="connsiteY6" fmla="*/ 56506 h 966734"/>
              <a:gd name="connsiteX0" fmla="*/ 0 w 6469657"/>
              <a:gd name="connsiteY0" fmla="*/ 0 h 910228"/>
              <a:gd name="connsiteX1" fmla="*/ 6469657 w 6469657"/>
              <a:gd name="connsiteY1" fmla="*/ 0 h 910228"/>
              <a:gd name="connsiteX2" fmla="*/ 6469657 w 6469657"/>
              <a:gd name="connsiteY2" fmla="*/ 762826 h 910228"/>
              <a:gd name="connsiteX3" fmla="*/ 6322255 w 6469657"/>
              <a:gd name="connsiteY3" fmla="*/ 910228 h 910228"/>
              <a:gd name="connsiteX4" fmla="*/ 147402 w 6469657"/>
              <a:gd name="connsiteY4" fmla="*/ 910228 h 910228"/>
              <a:gd name="connsiteX5" fmla="*/ 0 w 6469657"/>
              <a:gd name="connsiteY5" fmla="*/ 762826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762826 h 910228"/>
              <a:gd name="connsiteX3" fmla="*/ 6322255 w 6469657"/>
              <a:gd name="connsiteY3" fmla="*/ 910228 h 910228"/>
              <a:gd name="connsiteX4" fmla="*/ 147402 w 6469657"/>
              <a:gd name="connsiteY4" fmla="*/ 910228 h 910228"/>
              <a:gd name="connsiteX5" fmla="*/ 0 w 6469657"/>
              <a:gd name="connsiteY5" fmla="*/ 598316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762826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69657"/>
              <a:gd name="connsiteY0" fmla="*/ 0 h 910228"/>
              <a:gd name="connsiteX1" fmla="*/ 6469657 w 6469657"/>
              <a:gd name="connsiteY1" fmla="*/ 0 h 910228"/>
              <a:gd name="connsiteX2" fmla="*/ 6466543 w 6469657"/>
              <a:gd name="connsiteY2" fmla="*/ 584607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726268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602886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717129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717129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644013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602886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3114 w 6472771"/>
              <a:gd name="connsiteY5" fmla="*/ 676001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3114 w 6472771"/>
              <a:gd name="connsiteY5" fmla="*/ 676001 h 910228"/>
              <a:gd name="connsiteX6" fmla="*/ 0 w 6472771"/>
              <a:gd name="connsiteY6" fmla="*/ 0 h 91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2771" h="910228">
                <a:moveTo>
                  <a:pt x="0" y="0"/>
                </a:moveTo>
                <a:lnTo>
                  <a:pt x="6469657" y="0"/>
                </a:lnTo>
                <a:lnTo>
                  <a:pt x="6472771" y="680571"/>
                </a:lnTo>
                <a:cubicBezTo>
                  <a:pt x="6472771" y="830525"/>
                  <a:pt x="6403663" y="910228"/>
                  <a:pt x="6322255" y="910228"/>
                </a:cubicBezTo>
                <a:lnTo>
                  <a:pt x="147402" y="910228"/>
                </a:lnTo>
                <a:cubicBezTo>
                  <a:pt x="65994" y="910228"/>
                  <a:pt x="3114" y="825954"/>
                  <a:pt x="3114" y="676001"/>
                </a:cubicBezTo>
                <a:lnTo>
                  <a:pt x="0" y="0"/>
                </a:lnTo>
                <a:close/>
              </a:path>
            </a:pathLst>
          </a:custGeom>
          <a:solidFill>
            <a:schemeClr val="accent4"/>
          </a:solidFill>
          <a:ln>
            <a:solidFill>
              <a:srgbClr val="D54223"/>
            </a:solidFill>
          </a:ln>
        </p:spPr>
        <p:txBody>
          <a:bodyPr lIns="256032" tIns="182880" rIns="256032" bIns="182880" anchor="b"/>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280052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50/50 Right Neutr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7206F-FE53-4035-6051-E71772F90C49}"/>
              </a:ext>
            </a:extLst>
          </p:cNvPr>
          <p:cNvSpPr>
            <a:spLocks noGrp="1"/>
          </p:cNvSpPr>
          <p:nvPr>
            <p:ph type="title"/>
          </p:nvPr>
        </p:nvSpPr>
        <p:spPr>
          <a:xfrm>
            <a:off x="356616" y="283463"/>
            <a:ext cx="4867656" cy="1358039"/>
          </a:xfrm>
          <a:prstGeom prst="rect">
            <a:avLst/>
          </a:prstGeom>
        </p:spPr>
        <p:txBody>
          <a:bodyPr anchor="b"/>
          <a:lstStyle>
            <a:lvl1pPr marL="0" indent="0">
              <a:tabLst/>
              <a:defRPr sz="3200"/>
            </a:lvl1pPr>
          </a:lstStyle>
          <a:p>
            <a:r>
              <a:rPr lang="en-US"/>
              <a:t>Click to edit Master title style</a:t>
            </a:r>
          </a:p>
        </p:txBody>
      </p:sp>
      <p:sp>
        <p:nvSpPr>
          <p:cNvPr id="4" name="Text Placeholder 3">
            <a:extLst>
              <a:ext uri="{FF2B5EF4-FFF2-40B4-BE49-F238E27FC236}">
                <a16:creationId xmlns:a16="http://schemas.microsoft.com/office/drawing/2014/main" id="{5DACDF50-6168-FDDF-896E-F8B4A264DCDE}"/>
              </a:ext>
            </a:extLst>
          </p:cNvPr>
          <p:cNvSpPr>
            <a:spLocks noGrp="1"/>
          </p:cNvSpPr>
          <p:nvPr>
            <p:ph type="body" sz="half" idx="2"/>
          </p:nvPr>
        </p:nvSpPr>
        <p:spPr>
          <a:xfrm>
            <a:off x="356616" y="1643570"/>
            <a:ext cx="4867656" cy="4601114"/>
          </a:xfrm>
        </p:spPr>
        <p:txBody>
          <a:bodyPr/>
          <a:lstStyle>
            <a:lvl1pPr marL="11113" indent="-11113">
              <a:buNone/>
              <a:tabLst/>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Picture Placeholder 15">
            <a:extLst>
              <a:ext uri="{FF2B5EF4-FFF2-40B4-BE49-F238E27FC236}">
                <a16:creationId xmlns:a16="http://schemas.microsoft.com/office/drawing/2014/main" id="{8331B723-3E52-4D72-68E9-FB8F90AA7A5D}"/>
              </a:ext>
            </a:extLst>
          </p:cNvPr>
          <p:cNvSpPr>
            <a:spLocks noGrp="1"/>
          </p:cNvSpPr>
          <p:nvPr>
            <p:ph type="pic" sz="quarter" idx="11"/>
          </p:nvPr>
        </p:nvSpPr>
        <p:spPr>
          <a:xfrm>
            <a:off x="5480423" y="246254"/>
            <a:ext cx="6368677" cy="5980142"/>
          </a:xfrm>
          <a:prstGeom prst="roundRect">
            <a:avLst>
              <a:gd name="adj" fmla="val 2628"/>
            </a:avLst>
          </a:prstGeom>
          <a:noFill/>
        </p:spPr>
        <p:txBody>
          <a:bodyPr/>
          <a:lstStyle/>
          <a:p>
            <a:endParaRPr lang="en-US"/>
          </a:p>
        </p:txBody>
      </p:sp>
      <p:sp>
        <p:nvSpPr>
          <p:cNvPr id="26" name="Date Placeholder 25">
            <a:extLst>
              <a:ext uri="{FF2B5EF4-FFF2-40B4-BE49-F238E27FC236}">
                <a16:creationId xmlns:a16="http://schemas.microsoft.com/office/drawing/2014/main" id="{CC3A0E8F-377E-BB93-C589-14AE3A4048C2}"/>
              </a:ext>
            </a:extLst>
          </p:cNvPr>
          <p:cNvSpPr>
            <a:spLocks noGrp="1"/>
          </p:cNvSpPr>
          <p:nvPr>
            <p:ph type="dt" sz="half" idx="12"/>
          </p:nvPr>
        </p:nvSpPr>
        <p:spPr/>
        <p:txBody>
          <a:bodyPr/>
          <a:lstStyle/>
          <a:p>
            <a:fld id="{097243B2-396C-D14A-93C7-0C98A09E845B}" type="datetime1">
              <a:rPr lang="en-US" smtClean="0"/>
              <a:pPr/>
              <a:t>12/5/2024</a:t>
            </a:fld>
            <a:endParaRPr lang="en-US"/>
          </a:p>
        </p:txBody>
      </p:sp>
      <p:sp>
        <p:nvSpPr>
          <p:cNvPr id="27" name="Footer Placeholder 26">
            <a:extLst>
              <a:ext uri="{FF2B5EF4-FFF2-40B4-BE49-F238E27FC236}">
                <a16:creationId xmlns:a16="http://schemas.microsoft.com/office/drawing/2014/main" id="{FC1777E2-1347-D2F2-CF7F-832666AD3419}"/>
              </a:ext>
            </a:extLst>
          </p:cNvPr>
          <p:cNvSpPr>
            <a:spLocks noGrp="1"/>
          </p:cNvSpPr>
          <p:nvPr>
            <p:ph type="ftr" sz="quarter" idx="13"/>
          </p:nvPr>
        </p:nvSpPr>
        <p:spPr/>
        <p:txBody>
          <a:bodyPr/>
          <a:lstStyle/>
          <a:p>
            <a:endParaRPr lang="en-US"/>
          </a:p>
        </p:txBody>
      </p:sp>
      <p:sp>
        <p:nvSpPr>
          <p:cNvPr id="28" name="Slide Number Placeholder 27">
            <a:extLst>
              <a:ext uri="{FF2B5EF4-FFF2-40B4-BE49-F238E27FC236}">
                <a16:creationId xmlns:a16="http://schemas.microsoft.com/office/drawing/2014/main" id="{4CAB102C-5B3F-2D1B-D7DC-4BE2CE18D93C}"/>
              </a:ext>
            </a:extLst>
          </p:cNvPr>
          <p:cNvSpPr>
            <a:spLocks noGrp="1"/>
          </p:cNvSpPr>
          <p:nvPr>
            <p:ph type="sldNum" sz="quarter" idx="14"/>
          </p:nvPr>
        </p:nvSpPr>
        <p:spPr/>
        <p:txBody>
          <a:bodyPr/>
          <a:lstStyle/>
          <a:p>
            <a:fld id="{2CF9B429-51AD-EE4F-A04A-255FAEA48272}" type="slidenum">
              <a:rPr lang="en-US" smtClean="0"/>
              <a:pPr/>
              <a:t>‹#›</a:t>
            </a:fld>
            <a:endParaRPr lang="en-US"/>
          </a:p>
        </p:txBody>
      </p:sp>
      <p:sp>
        <p:nvSpPr>
          <p:cNvPr id="5" name="Text Placeholder 3">
            <a:extLst>
              <a:ext uri="{FF2B5EF4-FFF2-40B4-BE49-F238E27FC236}">
                <a16:creationId xmlns:a16="http://schemas.microsoft.com/office/drawing/2014/main" id="{D2CCBF07-C32E-9AD4-8F2B-A0DD63C25C82}"/>
              </a:ext>
            </a:extLst>
          </p:cNvPr>
          <p:cNvSpPr>
            <a:spLocks noGrp="1"/>
          </p:cNvSpPr>
          <p:nvPr>
            <p:ph type="body" sz="half" idx="15"/>
          </p:nvPr>
        </p:nvSpPr>
        <p:spPr>
          <a:xfrm>
            <a:off x="5480424" y="5593976"/>
            <a:ext cx="6371742" cy="632420"/>
          </a:xfrm>
          <a:custGeom>
            <a:avLst/>
            <a:gdLst>
              <a:gd name="connsiteX0" fmla="*/ 0 w 6469657"/>
              <a:gd name="connsiteY0" fmla="*/ 147402 h 1057630"/>
              <a:gd name="connsiteX1" fmla="*/ 147402 w 6469657"/>
              <a:gd name="connsiteY1" fmla="*/ 0 h 1057630"/>
              <a:gd name="connsiteX2" fmla="*/ 6322255 w 6469657"/>
              <a:gd name="connsiteY2" fmla="*/ 0 h 1057630"/>
              <a:gd name="connsiteX3" fmla="*/ 6469657 w 6469657"/>
              <a:gd name="connsiteY3" fmla="*/ 147402 h 1057630"/>
              <a:gd name="connsiteX4" fmla="*/ 6469657 w 6469657"/>
              <a:gd name="connsiteY4" fmla="*/ 910228 h 1057630"/>
              <a:gd name="connsiteX5" fmla="*/ 6322255 w 6469657"/>
              <a:gd name="connsiteY5" fmla="*/ 1057630 h 1057630"/>
              <a:gd name="connsiteX6" fmla="*/ 147402 w 6469657"/>
              <a:gd name="connsiteY6" fmla="*/ 1057630 h 1057630"/>
              <a:gd name="connsiteX7" fmla="*/ 0 w 6469657"/>
              <a:gd name="connsiteY7" fmla="*/ 910228 h 1057630"/>
              <a:gd name="connsiteX8" fmla="*/ 0 w 6469657"/>
              <a:gd name="connsiteY8" fmla="*/ 147402 h 1057630"/>
              <a:gd name="connsiteX0" fmla="*/ 0 w 6469657"/>
              <a:gd name="connsiteY0" fmla="*/ 147414 h 1057642"/>
              <a:gd name="connsiteX1" fmla="*/ 6322255 w 6469657"/>
              <a:gd name="connsiteY1" fmla="*/ 12 h 1057642"/>
              <a:gd name="connsiteX2" fmla="*/ 6469657 w 6469657"/>
              <a:gd name="connsiteY2" fmla="*/ 147414 h 1057642"/>
              <a:gd name="connsiteX3" fmla="*/ 6469657 w 6469657"/>
              <a:gd name="connsiteY3" fmla="*/ 910240 h 1057642"/>
              <a:gd name="connsiteX4" fmla="*/ 6322255 w 6469657"/>
              <a:gd name="connsiteY4" fmla="*/ 1057642 h 1057642"/>
              <a:gd name="connsiteX5" fmla="*/ 147402 w 6469657"/>
              <a:gd name="connsiteY5" fmla="*/ 1057642 h 1057642"/>
              <a:gd name="connsiteX6" fmla="*/ 0 w 6469657"/>
              <a:gd name="connsiteY6" fmla="*/ 910240 h 1057642"/>
              <a:gd name="connsiteX7" fmla="*/ 0 w 6469657"/>
              <a:gd name="connsiteY7" fmla="*/ 147414 h 1057642"/>
              <a:gd name="connsiteX0" fmla="*/ 0 w 6469657"/>
              <a:gd name="connsiteY0" fmla="*/ 95354 h 1005582"/>
              <a:gd name="connsiteX1" fmla="*/ 6469657 w 6469657"/>
              <a:gd name="connsiteY1" fmla="*/ 95354 h 1005582"/>
              <a:gd name="connsiteX2" fmla="*/ 6469657 w 6469657"/>
              <a:gd name="connsiteY2" fmla="*/ 858180 h 1005582"/>
              <a:gd name="connsiteX3" fmla="*/ 6322255 w 6469657"/>
              <a:gd name="connsiteY3" fmla="*/ 1005582 h 1005582"/>
              <a:gd name="connsiteX4" fmla="*/ 147402 w 6469657"/>
              <a:gd name="connsiteY4" fmla="*/ 1005582 h 1005582"/>
              <a:gd name="connsiteX5" fmla="*/ 0 w 6469657"/>
              <a:gd name="connsiteY5" fmla="*/ 858180 h 1005582"/>
              <a:gd name="connsiteX6" fmla="*/ 0 w 6469657"/>
              <a:gd name="connsiteY6" fmla="*/ 95354 h 1005582"/>
              <a:gd name="connsiteX0" fmla="*/ 0 w 6469657"/>
              <a:gd name="connsiteY0" fmla="*/ 95354 h 1005582"/>
              <a:gd name="connsiteX1" fmla="*/ 6469657 w 6469657"/>
              <a:gd name="connsiteY1" fmla="*/ 95354 h 1005582"/>
              <a:gd name="connsiteX2" fmla="*/ 6469657 w 6469657"/>
              <a:gd name="connsiteY2" fmla="*/ 858180 h 1005582"/>
              <a:gd name="connsiteX3" fmla="*/ 6322255 w 6469657"/>
              <a:gd name="connsiteY3" fmla="*/ 1005582 h 1005582"/>
              <a:gd name="connsiteX4" fmla="*/ 147402 w 6469657"/>
              <a:gd name="connsiteY4" fmla="*/ 1005582 h 1005582"/>
              <a:gd name="connsiteX5" fmla="*/ 0 w 6469657"/>
              <a:gd name="connsiteY5" fmla="*/ 858180 h 1005582"/>
              <a:gd name="connsiteX6" fmla="*/ 0 w 6469657"/>
              <a:gd name="connsiteY6" fmla="*/ 95354 h 1005582"/>
              <a:gd name="connsiteX0" fmla="*/ 0 w 6469657"/>
              <a:gd name="connsiteY0" fmla="*/ 56506 h 966734"/>
              <a:gd name="connsiteX1" fmla="*/ 6469657 w 6469657"/>
              <a:gd name="connsiteY1" fmla="*/ 56506 h 966734"/>
              <a:gd name="connsiteX2" fmla="*/ 6469657 w 6469657"/>
              <a:gd name="connsiteY2" fmla="*/ 819332 h 966734"/>
              <a:gd name="connsiteX3" fmla="*/ 6322255 w 6469657"/>
              <a:gd name="connsiteY3" fmla="*/ 966734 h 966734"/>
              <a:gd name="connsiteX4" fmla="*/ 147402 w 6469657"/>
              <a:gd name="connsiteY4" fmla="*/ 966734 h 966734"/>
              <a:gd name="connsiteX5" fmla="*/ 0 w 6469657"/>
              <a:gd name="connsiteY5" fmla="*/ 819332 h 966734"/>
              <a:gd name="connsiteX6" fmla="*/ 0 w 6469657"/>
              <a:gd name="connsiteY6" fmla="*/ 56506 h 966734"/>
              <a:gd name="connsiteX0" fmla="*/ 0 w 6469657"/>
              <a:gd name="connsiteY0" fmla="*/ 0 h 910228"/>
              <a:gd name="connsiteX1" fmla="*/ 6469657 w 6469657"/>
              <a:gd name="connsiteY1" fmla="*/ 0 h 910228"/>
              <a:gd name="connsiteX2" fmla="*/ 6469657 w 6469657"/>
              <a:gd name="connsiteY2" fmla="*/ 762826 h 910228"/>
              <a:gd name="connsiteX3" fmla="*/ 6322255 w 6469657"/>
              <a:gd name="connsiteY3" fmla="*/ 910228 h 910228"/>
              <a:gd name="connsiteX4" fmla="*/ 147402 w 6469657"/>
              <a:gd name="connsiteY4" fmla="*/ 910228 h 910228"/>
              <a:gd name="connsiteX5" fmla="*/ 0 w 6469657"/>
              <a:gd name="connsiteY5" fmla="*/ 762826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762826 h 910228"/>
              <a:gd name="connsiteX3" fmla="*/ 6322255 w 6469657"/>
              <a:gd name="connsiteY3" fmla="*/ 910228 h 910228"/>
              <a:gd name="connsiteX4" fmla="*/ 147402 w 6469657"/>
              <a:gd name="connsiteY4" fmla="*/ 910228 h 910228"/>
              <a:gd name="connsiteX5" fmla="*/ 0 w 6469657"/>
              <a:gd name="connsiteY5" fmla="*/ 598316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762826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69657"/>
              <a:gd name="connsiteY0" fmla="*/ 0 h 910228"/>
              <a:gd name="connsiteX1" fmla="*/ 6469657 w 6469657"/>
              <a:gd name="connsiteY1" fmla="*/ 0 h 910228"/>
              <a:gd name="connsiteX2" fmla="*/ 6466543 w 6469657"/>
              <a:gd name="connsiteY2" fmla="*/ 584607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726268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602886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717129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717129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644013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602886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3114 w 6472771"/>
              <a:gd name="connsiteY5" fmla="*/ 676001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3114 w 6472771"/>
              <a:gd name="connsiteY5" fmla="*/ 676001 h 910228"/>
              <a:gd name="connsiteX6" fmla="*/ 0 w 6472771"/>
              <a:gd name="connsiteY6" fmla="*/ 0 h 91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2771" h="910228">
                <a:moveTo>
                  <a:pt x="0" y="0"/>
                </a:moveTo>
                <a:lnTo>
                  <a:pt x="6469657" y="0"/>
                </a:lnTo>
                <a:lnTo>
                  <a:pt x="6472771" y="680571"/>
                </a:lnTo>
                <a:cubicBezTo>
                  <a:pt x="6472771" y="830525"/>
                  <a:pt x="6403663" y="910228"/>
                  <a:pt x="6322255" y="910228"/>
                </a:cubicBezTo>
                <a:lnTo>
                  <a:pt x="147402" y="910228"/>
                </a:lnTo>
                <a:cubicBezTo>
                  <a:pt x="65994" y="910228"/>
                  <a:pt x="3114" y="825954"/>
                  <a:pt x="3114" y="676001"/>
                </a:cubicBezTo>
                <a:lnTo>
                  <a:pt x="0" y="0"/>
                </a:lnTo>
                <a:close/>
              </a:path>
            </a:pathLst>
          </a:custGeom>
          <a:solidFill>
            <a:schemeClr val="accent6"/>
          </a:solidFill>
          <a:ln>
            <a:solidFill>
              <a:schemeClr val="accent5"/>
            </a:solidFill>
          </a:ln>
        </p:spPr>
        <p:txBody>
          <a:bodyPr lIns="256032" tIns="182880" rIns="256032" bIns="182880" anchor="b"/>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150709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 50/50 Left Neutral">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8331B723-3E52-4D72-68E9-FB8F90AA7A5D}"/>
              </a:ext>
            </a:extLst>
          </p:cNvPr>
          <p:cNvSpPr>
            <a:spLocks noGrp="1"/>
          </p:cNvSpPr>
          <p:nvPr>
            <p:ph type="pic" sz="quarter" idx="11"/>
          </p:nvPr>
        </p:nvSpPr>
        <p:spPr>
          <a:xfrm>
            <a:off x="356616" y="246254"/>
            <a:ext cx="6362232" cy="5980142"/>
          </a:xfrm>
          <a:prstGeom prst="roundRect">
            <a:avLst>
              <a:gd name="adj" fmla="val 2628"/>
            </a:avLst>
          </a:prstGeom>
          <a:noFill/>
        </p:spPr>
        <p:txBody>
          <a:bodyPr/>
          <a:lstStyle/>
          <a:p>
            <a:endParaRPr lang="en-US"/>
          </a:p>
        </p:txBody>
      </p:sp>
      <p:sp>
        <p:nvSpPr>
          <p:cNvPr id="2" name="Title 1">
            <a:extLst>
              <a:ext uri="{FF2B5EF4-FFF2-40B4-BE49-F238E27FC236}">
                <a16:creationId xmlns:a16="http://schemas.microsoft.com/office/drawing/2014/main" id="{9617206F-FE53-4035-6051-E71772F90C49}"/>
              </a:ext>
            </a:extLst>
          </p:cNvPr>
          <p:cNvSpPr>
            <a:spLocks noGrp="1"/>
          </p:cNvSpPr>
          <p:nvPr>
            <p:ph type="title"/>
          </p:nvPr>
        </p:nvSpPr>
        <p:spPr>
          <a:xfrm>
            <a:off x="6984492" y="283463"/>
            <a:ext cx="4864608" cy="1358039"/>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5DACDF50-6168-FDDF-896E-F8B4A264DCDE}"/>
              </a:ext>
            </a:extLst>
          </p:cNvPr>
          <p:cNvSpPr>
            <a:spLocks noGrp="1"/>
          </p:cNvSpPr>
          <p:nvPr>
            <p:ph type="body" sz="half" idx="2"/>
          </p:nvPr>
        </p:nvSpPr>
        <p:spPr>
          <a:xfrm>
            <a:off x="6984492" y="1643570"/>
            <a:ext cx="4864608" cy="4601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6" name="Date Placeholder 25">
            <a:extLst>
              <a:ext uri="{FF2B5EF4-FFF2-40B4-BE49-F238E27FC236}">
                <a16:creationId xmlns:a16="http://schemas.microsoft.com/office/drawing/2014/main" id="{CC3A0E8F-377E-BB93-C589-14AE3A4048C2}"/>
              </a:ext>
            </a:extLst>
          </p:cNvPr>
          <p:cNvSpPr>
            <a:spLocks noGrp="1"/>
          </p:cNvSpPr>
          <p:nvPr>
            <p:ph type="dt" sz="half" idx="12"/>
          </p:nvPr>
        </p:nvSpPr>
        <p:spPr/>
        <p:txBody>
          <a:bodyPr/>
          <a:lstStyle/>
          <a:p>
            <a:fld id="{097243B2-396C-D14A-93C7-0C98A09E845B}" type="datetime1">
              <a:rPr lang="en-US" smtClean="0"/>
              <a:pPr/>
              <a:t>12/5/2024</a:t>
            </a:fld>
            <a:endParaRPr lang="en-US"/>
          </a:p>
        </p:txBody>
      </p:sp>
      <p:sp>
        <p:nvSpPr>
          <p:cNvPr id="27" name="Footer Placeholder 26">
            <a:extLst>
              <a:ext uri="{FF2B5EF4-FFF2-40B4-BE49-F238E27FC236}">
                <a16:creationId xmlns:a16="http://schemas.microsoft.com/office/drawing/2014/main" id="{FC1777E2-1347-D2F2-CF7F-832666AD3419}"/>
              </a:ext>
            </a:extLst>
          </p:cNvPr>
          <p:cNvSpPr>
            <a:spLocks noGrp="1"/>
          </p:cNvSpPr>
          <p:nvPr>
            <p:ph type="ftr" sz="quarter" idx="13"/>
          </p:nvPr>
        </p:nvSpPr>
        <p:spPr/>
        <p:txBody>
          <a:bodyPr/>
          <a:lstStyle/>
          <a:p>
            <a:endParaRPr lang="en-US"/>
          </a:p>
        </p:txBody>
      </p:sp>
      <p:sp>
        <p:nvSpPr>
          <p:cNvPr id="28" name="Slide Number Placeholder 27">
            <a:extLst>
              <a:ext uri="{FF2B5EF4-FFF2-40B4-BE49-F238E27FC236}">
                <a16:creationId xmlns:a16="http://schemas.microsoft.com/office/drawing/2014/main" id="{4CAB102C-5B3F-2D1B-D7DC-4BE2CE18D93C}"/>
              </a:ext>
            </a:extLst>
          </p:cNvPr>
          <p:cNvSpPr>
            <a:spLocks noGrp="1"/>
          </p:cNvSpPr>
          <p:nvPr>
            <p:ph type="sldNum" sz="quarter" idx="14"/>
          </p:nvPr>
        </p:nvSpPr>
        <p:spPr/>
        <p:txBody>
          <a:bodyPr/>
          <a:lstStyle/>
          <a:p>
            <a:fld id="{2CF9B429-51AD-EE4F-A04A-255FAEA48272}" type="slidenum">
              <a:rPr lang="en-US" smtClean="0"/>
              <a:pPr/>
              <a:t>‹#›</a:t>
            </a:fld>
            <a:endParaRPr lang="en-US"/>
          </a:p>
        </p:txBody>
      </p:sp>
      <p:sp>
        <p:nvSpPr>
          <p:cNvPr id="6" name="Text Placeholder 3">
            <a:extLst>
              <a:ext uri="{FF2B5EF4-FFF2-40B4-BE49-F238E27FC236}">
                <a16:creationId xmlns:a16="http://schemas.microsoft.com/office/drawing/2014/main" id="{A317DE10-0B9F-35FF-2B2B-D4613092826C}"/>
              </a:ext>
            </a:extLst>
          </p:cNvPr>
          <p:cNvSpPr>
            <a:spLocks noGrp="1"/>
          </p:cNvSpPr>
          <p:nvPr>
            <p:ph type="body" sz="half" idx="15"/>
          </p:nvPr>
        </p:nvSpPr>
        <p:spPr>
          <a:xfrm>
            <a:off x="361769" y="5593976"/>
            <a:ext cx="6369593" cy="632420"/>
          </a:xfrm>
          <a:custGeom>
            <a:avLst/>
            <a:gdLst>
              <a:gd name="connsiteX0" fmla="*/ 0 w 6469657"/>
              <a:gd name="connsiteY0" fmla="*/ 147402 h 1057630"/>
              <a:gd name="connsiteX1" fmla="*/ 147402 w 6469657"/>
              <a:gd name="connsiteY1" fmla="*/ 0 h 1057630"/>
              <a:gd name="connsiteX2" fmla="*/ 6322255 w 6469657"/>
              <a:gd name="connsiteY2" fmla="*/ 0 h 1057630"/>
              <a:gd name="connsiteX3" fmla="*/ 6469657 w 6469657"/>
              <a:gd name="connsiteY3" fmla="*/ 147402 h 1057630"/>
              <a:gd name="connsiteX4" fmla="*/ 6469657 w 6469657"/>
              <a:gd name="connsiteY4" fmla="*/ 910228 h 1057630"/>
              <a:gd name="connsiteX5" fmla="*/ 6322255 w 6469657"/>
              <a:gd name="connsiteY5" fmla="*/ 1057630 h 1057630"/>
              <a:gd name="connsiteX6" fmla="*/ 147402 w 6469657"/>
              <a:gd name="connsiteY6" fmla="*/ 1057630 h 1057630"/>
              <a:gd name="connsiteX7" fmla="*/ 0 w 6469657"/>
              <a:gd name="connsiteY7" fmla="*/ 910228 h 1057630"/>
              <a:gd name="connsiteX8" fmla="*/ 0 w 6469657"/>
              <a:gd name="connsiteY8" fmla="*/ 147402 h 1057630"/>
              <a:gd name="connsiteX0" fmla="*/ 0 w 6469657"/>
              <a:gd name="connsiteY0" fmla="*/ 147414 h 1057642"/>
              <a:gd name="connsiteX1" fmla="*/ 6322255 w 6469657"/>
              <a:gd name="connsiteY1" fmla="*/ 12 h 1057642"/>
              <a:gd name="connsiteX2" fmla="*/ 6469657 w 6469657"/>
              <a:gd name="connsiteY2" fmla="*/ 147414 h 1057642"/>
              <a:gd name="connsiteX3" fmla="*/ 6469657 w 6469657"/>
              <a:gd name="connsiteY3" fmla="*/ 910240 h 1057642"/>
              <a:gd name="connsiteX4" fmla="*/ 6322255 w 6469657"/>
              <a:gd name="connsiteY4" fmla="*/ 1057642 h 1057642"/>
              <a:gd name="connsiteX5" fmla="*/ 147402 w 6469657"/>
              <a:gd name="connsiteY5" fmla="*/ 1057642 h 1057642"/>
              <a:gd name="connsiteX6" fmla="*/ 0 w 6469657"/>
              <a:gd name="connsiteY6" fmla="*/ 910240 h 1057642"/>
              <a:gd name="connsiteX7" fmla="*/ 0 w 6469657"/>
              <a:gd name="connsiteY7" fmla="*/ 147414 h 1057642"/>
              <a:gd name="connsiteX0" fmla="*/ 0 w 6469657"/>
              <a:gd name="connsiteY0" fmla="*/ 95354 h 1005582"/>
              <a:gd name="connsiteX1" fmla="*/ 6469657 w 6469657"/>
              <a:gd name="connsiteY1" fmla="*/ 95354 h 1005582"/>
              <a:gd name="connsiteX2" fmla="*/ 6469657 w 6469657"/>
              <a:gd name="connsiteY2" fmla="*/ 858180 h 1005582"/>
              <a:gd name="connsiteX3" fmla="*/ 6322255 w 6469657"/>
              <a:gd name="connsiteY3" fmla="*/ 1005582 h 1005582"/>
              <a:gd name="connsiteX4" fmla="*/ 147402 w 6469657"/>
              <a:gd name="connsiteY4" fmla="*/ 1005582 h 1005582"/>
              <a:gd name="connsiteX5" fmla="*/ 0 w 6469657"/>
              <a:gd name="connsiteY5" fmla="*/ 858180 h 1005582"/>
              <a:gd name="connsiteX6" fmla="*/ 0 w 6469657"/>
              <a:gd name="connsiteY6" fmla="*/ 95354 h 1005582"/>
              <a:gd name="connsiteX0" fmla="*/ 0 w 6469657"/>
              <a:gd name="connsiteY0" fmla="*/ 95354 h 1005582"/>
              <a:gd name="connsiteX1" fmla="*/ 6469657 w 6469657"/>
              <a:gd name="connsiteY1" fmla="*/ 95354 h 1005582"/>
              <a:gd name="connsiteX2" fmla="*/ 6469657 w 6469657"/>
              <a:gd name="connsiteY2" fmla="*/ 858180 h 1005582"/>
              <a:gd name="connsiteX3" fmla="*/ 6322255 w 6469657"/>
              <a:gd name="connsiteY3" fmla="*/ 1005582 h 1005582"/>
              <a:gd name="connsiteX4" fmla="*/ 147402 w 6469657"/>
              <a:gd name="connsiteY4" fmla="*/ 1005582 h 1005582"/>
              <a:gd name="connsiteX5" fmla="*/ 0 w 6469657"/>
              <a:gd name="connsiteY5" fmla="*/ 858180 h 1005582"/>
              <a:gd name="connsiteX6" fmla="*/ 0 w 6469657"/>
              <a:gd name="connsiteY6" fmla="*/ 95354 h 1005582"/>
              <a:gd name="connsiteX0" fmla="*/ 0 w 6469657"/>
              <a:gd name="connsiteY0" fmla="*/ 56506 h 966734"/>
              <a:gd name="connsiteX1" fmla="*/ 6469657 w 6469657"/>
              <a:gd name="connsiteY1" fmla="*/ 56506 h 966734"/>
              <a:gd name="connsiteX2" fmla="*/ 6469657 w 6469657"/>
              <a:gd name="connsiteY2" fmla="*/ 819332 h 966734"/>
              <a:gd name="connsiteX3" fmla="*/ 6322255 w 6469657"/>
              <a:gd name="connsiteY3" fmla="*/ 966734 h 966734"/>
              <a:gd name="connsiteX4" fmla="*/ 147402 w 6469657"/>
              <a:gd name="connsiteY4" fmla="*/ 966734 h 966734"/>
              <a:gd name="connsiteX5" fmla="*/ 0 w 6469657"/>
              <a:gd name="connsiteY5" fmla="*/ 819332 h 966734"/>
              <a:gd name="connsiteX6" fmla="*/ 0 w 6469657"/>
              <a:gd name="connsiteY6" fmla="*/ 56506 h 966734"/>
              <a:gd name="connsiteX0" fmla="*/ 0 w 6469657"/>
              <a:gd name="connsiteY0" fmla="*/ 0 h 910228"/>
              <a:gd name="connsiteX1" fmla="*/ 6469657 w 6469657"/>
              <a:gd name="connsiteY1" fmla="*/ 0 h 910228"/>
              <a:gd name="connsiteX2" fmla="*/ 6469657 w 6469657"/>
              <a:gd name="connsiteY2" fmla="*/ 762826 h 910228"/>
              <a:gd name="connsiteX3" fmla="*/ 6322255 w 6469657"/>
              <a:gd name="connsiteY3" fmla="*/ 910228 h 910228"/>
              <a:gd name="connsiteX4" fmla="*/ 147402 w 6469657"/>
              <a:gd name="connsiteY4" fmla="*/ 910228 h 910228"/>
              <a:gd name="connsiteX5" fmla="*/ 0 w 6469657"/>
              <a:gd name="connsiteY5" fmla="*/ 762826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762826 h 910228"/>
              <a:gd name="connsiteX3" fmla="*/ 6322255 w 6469657"/>
              <a:gd name="connsiteY3" fmla="*/ 910228 h 910228"/>
              <a:gd name="connsiteX4" fmla="*/ 147402 w 6469657"/>
              <a:gd name="connsiteY4" fmla="*/ 910228 h 910228"/>
              <a:gd name="connsiteX5" fmla="*/ 0 w 6469657"/>
              <a:gd name="connsiteY5" fmla="*/ 598316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762826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69657"/>
              <a:gd name="connsiteY0" fmla="*/ 0 h 910228"/>
              <a:gd name="connsiteX1" fmla="*/ 6469657 w 6469657"/>
              <a:gd name="connsiteY1" fmla="*/ 0 h 910228"/>
              <a:gd name="connsiteX2" fmla="*/ 6466543 w 6469657"/>
              <a:gd name="connsiteY2" fmla="*/ 584607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726268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602886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717129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717129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644013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602886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3114 w 6472771"/>
              <a:gd name="connsiteY5" fmla="*/ 676001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3114 w 6472771"/>
              <a:gd name="connsiteY5" fmla="*/ 676001 h 910228"/>
              <a:gd name="connsiteX6" fmla="*/ 0 w 6472771"/>
              <a:gd name="connsiteY6" fmla="*/ 0 h 91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2771" h="910228">
                <a:moveTo>
                  <a:pt x="0" y="0"/>
                </a:moveTo>
                <a:lnTo>
                  <a:pt x="6469657" y="0"/>
                </a:lnTo>
                <a:lnTo>
                  <a:pt x="6472771" y="680571"/>
                </a:lnTo>
                <a:cubicBezTo>
                  <a:pt x="6472771" y="830525"/>
                  <a:pt x="6403663" y="910228"/>
                  <a:pt x="6322255" y="910228"/>
                </a:cubicBezTo>
                <a:lnTo>
                  <a:pt x="147402" y="910228"/>
                </a:lnTo>
                <a:cubicBezTo>
                  <a:pt x="65994" y="910228"/>
                  <a:pt x="3114" y="825954"/>
                  <a:pt x="3114" y="676001"/>
                </a:cubicBezTo>
                <a:lnTo>
                  <a:pt x="0" y="0"/>
                </a:lnTo>
                <a:close/>
              </a:path>
            </a:pathLst>
          </a:custGeom>
          <a:solidFill>
            <a:schemeClr val="accent6"/>
          </a:solidFill>
          <a:ln>
            <a:solidFill>
              <a:schemeClr val="accent5"/>
            </a:solidFill>
          </a:ln>
        </p:spPr>
        <p:txBody>
          <a:bodyPr lIns="256032" tIns="182880" rIns="256032" bIns="182880" anchor="b"/>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41355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p:bg>
      <p:bgRef idx="1001">
        <a:schemeClr val="bg1"/>
      </p:bgRef>
    </p:bg>
    <p:spTree>
      <p:nvGrpSpPr>
        <p:cNvPr id="1" name=""/>
        <p:cNvGrpSpPr/>
        <p:nvPr/>
      </p:nvGrpSpPr>
      <p:grpSpPr>
        <a:xfrm>
          <a:off x="0" y="0"/>
          <a:ext cx="0" cy="0"/>
          <a:chOff x="0" y="0"/>
          <a:chExt cx="0" cy="0"/>
        </a:xfrm>
      </p:grpSpPr>
      <p:sp>
        <p:nvSpPr>
          <p:cNvPr id="8" name="Table Placeholder 7">
            <a:extLst>
              <a:ext uri="{FF2B5EF4-FFF2-40B4-BE49-F238E27FC236}">
                <a16:creationId xmlns:a16="http://schemas.microsoft.com/office/drawing/2014/main" id="{029E238C-9725-FE04-4A27-CFF91FB396E6}"/>
              </a:ext>
            </a:extLst>
          </p:cNvPr>
          <p:cNvSpPr>
            <a:spLocks noGrp="1"/>
          </p:cNvSpPr>
          <p:nvPr>
            <p:ph type="tbl" sz="quarter" idx="10"/>
          </p:nvPr>
        </p:nvSpPr>
        <p:spPr>
          <a:xfrm>
            <a:off x="356616" y="1370889"/>
            <a:ext cx="11492484" cy="4330846"/>
          </a:xfrm>
        </p:spPr>
        <p:txBody>
          <a:bodyPr/>
          <a:lstStyle>
            <a:lvl1pPr marL="0" indent="0">
              <a:buNone/>
              <a:defRPr>
                <a:solidFill>
                  <a:schemeClr val="tx1"/>
                </a:solidFill>
              </a:defRPr>
            </a:lvl1pPr>
          </a:lstStyle>
          <a:p>
            <a:endParaRPr lang="en-US"/>
          </a:p>
        </p:txBody>
      </p:sp>
      <p:sp>
        <p:nvSpPr>
          <p:cNvPr id="25" name="Text Placeholder 24">
            <a:extLst>
              <a:ext uri="{FF2B5EF4-FFF2-40B4-BE49-F238E27FC236}">
                <a16:creationId xmlns:a16="http://schemas.microsoft.com/office/drawing/2014/main" id="{1510D83B-CE6C-BD0D-B8A6-171562FAC198}"/>
              </a:ext>
            </a:extLst>
          </p:cNvPr>
          <p:cNvSpPr>
            <a:spLocks noGrp="1"/>
          </p:cNvSpPr>
          <p:nvPr>
            <p:ph type="body" sz="quarter" idx="11"/>
          </p:nvPr>
        </p:nvSpPr>
        <p:spPr>
          <a:xfrm>
            <a:off x="356616" y="5826368"/>
            <a:ext cx="11492484" cy="386945"/>
          </a:xfrm>
        </p:spPr>
        <p:txBody>
          <a:bodyPr>
            <a:noAutofit/>
          </a:bodyPr>
          <a:lstStyle>
            <a:lvl1pPr marL="0" indent="0" algn="ctr">
              <a:buNone/>
              <a:defRPr/>
            </a:lvl1pPr>
          </a:lstStyle>
          <a:p>
            <a:pPr lvl="0"/>
            <a:r>
              <a:rPr lang="en-US"/>
              <a:t>Click to edit Master text styles</a:t>
            </a:r>
          </a:p>
        </p:txBody>
      </p:sp>
      <p:sp>
        <p:nvSpPr>
          <p:cNvPr id="42" name="Date Placeholder 41">
            <a:extLst>
              <a:ext uri="{FF2B5EF4-FFF2-40B4-BE49-F238E27FC236}">
                <a16:creationId xmlns:a16="http://schemas.microsoft.com/office/drawing/2014/main" id="{778B4D88-9ECA-7486-D016-E80201D89BE9}"/>
              </a:ext>
            </a:extLst>
          </p:cNvPr>
          <p:cNvSpPr>
            <a:spLocks noGrp="1"/>
          </p:cNvSpPr>
          <p:nvPr>
            <p:ph type="dt" sz="half" idx="12"/>
          </p:nvPr>
        </p:nvSpPr>
        <p:spPr/>
        <p:txBody>
          <a:bodyPr/>
          <a:lstStyle/>
          <a:p>
            <a:fld id="{097243B2-396C-D14A-93C7-0C98A09E845B}" type="datetime1">
              <a:rPr lang="en-US" smtClean="0"/>
              <a:pPr/>
              <a:t>12/5/2024</a:t>
            </a:fld>
            <a:endParaRPr lang="en-US"/>
          </a:p>
        </p:txBody>
      </p:sp>
      <p:sp>
        <p:nvSpPr>
          <p:cNvPr id="43" name="Footer Placeholder 42">
            <a:extLst>
              <a:ext uri="{FF2B5EF4-FFF2-40B4-BE49-F238E27FC236}">
                <a16:creationId xmlns:a16="http://schemas.microsoft.com/office/drawing/2014/main" id="{1F6F0216-E4EF-8BBD-A194-9B7ECB13C45C}"/>
              </a:ext>
            </a:extLst>
          </p:cNvPr>
          <p:cNvSpPr>
            <a:spLocks noGrp="1"/>
          </p:cNvSpPr>
          <p:nvPr>
            <p:ph type="ftr" sz="quarter" idx="13"/>
          </p:nvPr>
        </p:nvSpPr>
        <p:spPr/>
        <p:txBody>
          <a:bodyPr/>
          <a:lstStyle/>
          <a:p>
            <a:endParaRPr lang="en-US"/>
          </a:p>
        </p:txBody>
      </p:sp>
      <p:sp>
        <p:nvSpPr>
          <p:cNvPr id="44" name="Slide Number Placeholder 43">
            <a:extLst>
              <a:ext uri="{FF2B5EF4-FFF2-40B4-BE49-F238E27FC236}">
                <a16:creationId xmlns:a16="http://schemas.microsoft.com/office/drawing/2014/main" id="{B0C3832E-F2FC-1ACD-A01B-7F7CD1EFEBBD}"/>
              </a:ext>
            </a:extLst>
          </p:cNvPr>
          <p:cNvSpPr>
            <a:spLocks noGrp="1"/>
          </p:cNvSpPr>
          <p:nvPr>
            <p:ph type="sldNum" sz="quarter" idx="14"/>
          </p:nvPr>
        </p:nvSpPr>
        <p:spPr/>
        <p:txBody>
          <a:bodyPr/>
          <a:lstStyle/>
          <a:p>
            <a:fld id="{2CF9B429-51AD-EE4F-A04A-255FAEA48272}" type="slidenum">
              <a:rPr lang="en-US" smtClean="0"/>
              <a:pPr/>
              <a:t>‹#›</a:t>
            </a:fld>
            <a:endParaRPr lang="en-US"/>
          </a:p>
        </p:txBody>
      </p:sp>
      <p:sp>
        <p:nvSpPr>
          <p:cNvPr id="2" name="Title 1">
            <a:extLst>
              <a:ext uri="{FF2B5EF4-FFF2-40B4-BE49-F238E27FC236}">
                <a16:creationId xmlns:a16="http://schemas.microsoft.com/office/drawing/2014/main" id="{87E315C7-C572-3AAD-B0C0-FAB453A216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928173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Freeform">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ADD5AEDF-1164-589F-39AF-037837FBAE2C}"/>
              </a:ext>
            </a:extLst>
          </p:cNvPr>
          <p:cNvSpPr>
            <a:spLocks noGrp="1"/>
          </p:cNvSpPr>
          <p:nvPr>
            <p:ph type="body" sz="half" idx="2"/>
          </p:nvPr>
        </p:nvSpPr>
        <p:spPr>
          <a:xfrm>
            <a:off x="356616" y="1027372"/>
            <a:ext cx="5753100" cy="414136"/>
          </a:xfrm>
        </p:spPr>
        <p:txBody>
          <a:bodyPr>
            <a:noAutofit/>
          </a:bodyPr>
          <a:lstStyle>
            <a:lvl1pPr marL="0" indent="0">
              <a:buNone/>
              <a:tabLst/>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a:extLst>
              <a:ext uri="{FF2B5EF4-FFF2-40B4-BE49-F238E27FC236}">
                <a16:creationId xmlns:a16="http://schemas.microsoft.com/office/drawing/2014/main" id="{CD198874-D566-C310-8E51-8E46C468D756}"/>
              </a:ext>
            </a:extLst>
          </p:cNvPr>
          <p:cNvSpPr>
            <a:spLocks noGrp="1"/>
          </p:cNvSpPr>
          <p:nvPr>
            <p:ph type="title"/>
          </p:nvPr>
        </p:nvSpPr>
        <p:spPr/>
        <p:txBody>
          <a:bodyPr anchor="ctr"/>
          <a:lstStyle>
            <a:lvl1pPr marL="0" indent="0">
              <a:tabLst/>
              <a:defRPr/>
            </a:lvl1pPr>
          </a:lstStyle>
          <a:p>
            <a:r>
              <a:rPr lang="en-US"/>
              <a:t>Click to edit Master title style</a:t>
            </a:r>
          </a:p>
        </p:txBody>
      </p:sp>
      <p:sp>
        <p:nvSpPr>
          <p:cNvPr id="9" name="Freeform 8">
            <a:extLst>
              <a:ext uri="{FF2B5EF4-FFF2-40B4-BE49-F238E27FC236}">
                <a16:creationId xmlns:a16="http://schemas.microsoft.com/office/drawing/2014/main" id="{4246C4CB-218B-9DDF-DBFB-D83252EB924E}"/>
              </a:ext>
            </a:extLst>
          </p:cNvPr>
          <p:cNvSpPr/>
          <p:nvPr userDrawn="1"/>
        </p:nvSpPr>
        <p:spPr>
          <a:xfrm>
            <a:off x="8" y="5059954"/>
            <a:ext cx="12191999" cy="1077294"/>
          </a:xfrm>
          <a:custGeom>
            <a:avLst/>
            <a:gdLst>
              <a:gd name="connsiteX0" fmla="*/ 0 w 6766560"/>
              <a:gd name="connsiteY0" fmla="*/ 420791 h 777407"/>
              <a:gd name="connsiteX1" fmla="*/ 3273552 w 6766560"/>
              <a:gd name="connsiteY1" fmla="*/ 9311 h 777407"/>
              <a:gd name="connsiteX2" fmla="*/ 6766560 w 6766560"/>
              <a:gd name="connsiteY2" fmla="*/ 777407 h 777407"/>
            </a:gdLst>
            <a:ahLst/>
            <a:cxnLst>
              <a:cxn ang="0">
                <a:pos x="connsiteX0" y="connsiteY0"/>
              </a:cxn>
              <a:cxn ang="0">
                <a:pos x="connsiteX1" y="connsiteY1"/>
              </a:cxn>
              <a:cxn ang="0">
                <a:pos x="connsiteX2" y="connsiteY2"/>
              </a:cxn>
            </a:cxnLst>
            <a:rect l="l" t="t" r="r" b="b"/>
            <a:pathLst>
              <a:path w="6766560" h="777407">
                <a:moveTo>
                  <a:pt x="0" y="420791"/>
                </a:moveTo>
                <a:cubicBezTo>
                  <a:pt x="1072896" y="185333"/>
                  <a:pt x="2145792" y="-50125"/>
                  <a:pt x="3273552" y="9311"/>
                </a:cubicBezTo>
                <a:cubicBezTo>
                  <a:pt x="4401312" y="68747"/>
                  <a:pt x="6115812" y="655487"/>
                  <a:pt x="6766560" y="777407"/>
                </a:cubicBezTo>
              </a:path>
            </a:pathLst>
          </a:cu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0" name="Freeform 9">
            <a:extLst>
              <a:ext uri="{FF2B5EF4-FFF2-40B4-BE49-F238E27FC236}">
                <a16:creationId xmlns:a16="http://schemas.microsoft.com/office/drawing/2014/main" id="{18D7EEB2-8DED-1427-8FEC-E4E7F2BE1FBB}"/>
              </a:ext>
            </a:extLst>
          </p:cNvPr>
          <p:cNvSpPr/>
          <p:nvPr userDrawn="1"/>
        </p:nvSpPr>
        <p:spPr>
          <a:xfrm>
            <a:off x="8" y="5229394"/>
            <a:ext cx="12191999" cy="822368"/>
          </a:xfrm>
          <a:custGeom>
            <a:avLst/>
            <a:gdLst>
              <a:gd name="connsiteX0" fmla="*/ 0 w 7059168"/>
              <a:gd name="connsiteY0" fmla="*/ 877824 h 877824"/>
              <a:gd name="connsiteX1" fmla="*/ 1938528 w 7059168"/>
              <a:gd name="connsiteY1" fmla="*/ 338328 h 877824"/>
              <a:gd name="connsiteX2" fmla="*/ 4553712 w 7059168"/>
              <a:gd name="connsiteY2" fmla="*/ 832104 h 877824"/>
              <a:gd name="connsiteX3" fmla="*/ 7059168 w 7059168"/>
              <a:gd name="connsiteY3" fmla="*/ 0 h 877824"/>
            </a:gdLst>
            <a:ahLst/>
            <a:cxnLst>
              <a:cxn ang="0">
                <a:pos x="connsiteX0" y="connsiteY0"/>
              </a:cxn>
              <a:cxn ang="0">
                <a:pos x="connsiteX1" y="connsiteY1"/>
              </a:cxn>
              <a:cxn ang="0">
                <a:pos x="connsiteX2" y="connsiteY2"/>
              </a:cxn>
              <a:cxn ang="0">
                <a:pos x="connsiteX3" y="connsiteY3"/>
              </a:cxn>
            </a:cxnLst>
            <a:rect l="l" t="t" r="r" b="b"/>
            <a:pathLst>
              <a:path w="7059168" h="877824">
                <a:moveTo>
                  <a:pt x="0" y="877824"/>
                </a:moveTo>
                <a:cubicBezTo>
                  <a:pt x="589788" y="611886"/>
                  <a:pt x="1179576" y="345948"/>
                  <a:pt x="1938528" y="338328"/>
                </a:cubicBezTo>
                <a:cubicBezTo>
                  <a:pt x="2697480" y="330708"/>
                  <a:pt x="3700272" y="888492"/>
                  <a:pt x="4553712" y="832104"/>
                </a:cubicBezTo>
                <a:cubicBezTo>
                  <a:pt x="5407152" y="775716"/>
                  <a:pt x="6573012" y="198120"/>
                  <a:pt x="7059168" y="0"/>
                </a:cubicBezTo>
              </a:path>
            </a:pathLst>
          </a:cu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1" name="Freeform 10">
            <a:extLst>
              <a:ext uri="{FF2B5EF4-FFF2-40B4-BE49-F238E27FC236}">
                <a16:creationId xmlns:a16="http://schemas.microsoft.com/office/drawing/2014/main" id="{21CBDB3D-ABC0-7102-4F2B-57AD0B5CFA43}"/>
              </a:ext>
            </a:extLst>
          </p:cNvPr>
          <p:cNvSpPr/>
          <p:nvPr userDrawn="1"/>
        </p:nvSpPr>
        <p:spPr>
          <a:xfrm flipH="1">
            <a:off x="0" y="5059954"/>
            <a:ext cx="12192000" cy="1018912"/>
          </a:xfrm>
          <a:custGeom>
            <a:avLst/>
            <a:gdLst>
              <a:gd name="connsiteX0" fmla="*/ 0 w 8321040"/>
              <a:gd name="connsiteY0" fmla="*/ 122086 h 708224"/>
              <a:gd name="connsiteX1" fmla="*/ 2267712 w 8321040"/>
              <a:gd name="connsiteY1" fmla="*/ 707302 h 708224"/>
              <a:gd name="connsiteX2" fmla="*/ 6062472 w 8321040"/>
              <a:gd name="connsiteY2" fmla="*/ 3214 h 708224"/>
              <a:gd name="connsiteX3" fmla="*/ 8321040 w 8321040"/>
              <a:gd name="connsiteY3" fmla="*/ 442126 h 708224"/>
            </a:gdLst>
            <a:ahLst/>
            <a:cxnLst>
              <a:cxn ang="0">
                <a:pos x="connsiteX0" y="connsiteY0"/>
              </a:cxn>
              <a:cxn ang="0">
                <a:pos x="connsiteX1" y="connsiteY1"/>
              </a:cxn>
              <a:cxn ang="0">
                <a:pos x="connsiteX2" y="connsiteY2"/>
              </a:cxn>
              <a:cxn ang="0">
                <a:pos x="connsiteX3" y="connsiteY3"/>
              </a:cxn>
            </a:cxnLst>
            <a:rect l="l" t="t" r="r" b="b"/>
            <a:pathLst>
              <a:path w="8321040" h="708224">
                <a:moveTo>
                  <a:pt x="0" y="122086"/>
                </a:moveTo>
                <a:cubicBezTo>
                  <a:pt x="628650" y="424600"/>
                  <a:pt x="1257300" y="727114"/>
                  <a:pt x="2267712" y="707302"/>
                </a:cubicBezTo>
                <a:cubicBezTo>
                  <a:pt x="3278124" y="687490"/>
                  <a:pt x="5053584" y="47410"/>
                  <a:pt x="6062472" y="3214"/>
                </a:cubicBezTo>
                <a:cubicBezTo>
                  <a:pt x="7071360" y="-40982"/>
                  <a:pt x="8211312" y="384214"/>
                  <a:pt x="8321040" y="442126"/>
                </a:cubicBezTo>
              </a:path>
            </a:pathLst>
          </a:cu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2" name="Freeform 11">
            <a:extLst>
              <a:ext uri="{FF2B5EF4-FFF2-40B4-BE49-F238E27FC236}">
                <a16:creationId xmlns:a16="http://schemas.microsoft.com/office/drawing/2014/main" id="{1B957768-78BE-F132-4BB7-5C63CE26D191}"/>
              </a:ext>
            </a:extLst>
          </p:cNvPr>
          <p:cNvSpPr/>
          <p:nvPr userDrawn="1"/>
        </p:nvSpPr>
        <p:spPr>
          <a:xfrm>
            <a:off x="845323" y="5592254"/>
            <a:ext cx="1593218" cy="260341"/>
          </a:xfrm>
          <a:custGeom>
            <a:avLst/>
            <a:gdLst>
              <a:gd name="connsiteX0" fmla="*/ 1556023 w 1691239"/>
              <a:gd name="connsiteY0" fmla="*/ 0 h 305760"/>
              <a:gd name="connsiteX1" fmla="*/ 1622393 w 1691239"/>
              <a:gd name="connsiteY1" fmla="*/ 22880 h 305760"/>
              <a:gd name="connsiteX2" fmla="*/ 1691239 w 1691239"/>
              <a:gd name="connsiteY2" fmla="*/ 102138 h 305760"/>
              <a:gd name="connsiteX3" fmla="*/ 815167 w 1691239"/>
              <a:gd name="connsiteY3" fmla="*/ 305760 h 305760"/>
              <a:gd name="connsiteX4" fmla="*/ 7941 w 1691239"/>
              <a:gd name="connsiteY4" fmla="*/ 181397 h 305760"/>
              <a:gd name="connsiteX5" fmla="*/ 0 w 1691239"/>
              <a:gd name="connsiteY5" fmla="*/ 172255 h 305760"/>
              <a:gd name="connsiteX6" fmla="*/ 584864 w 1691239"/>
              <a:gd name="connsiteY6" fmla="*/ 101459 h 305760"/>
              <a:gd name="connsiteX7" fmla="*/ 1298118 w 1691239"/>
              <a:gd name="connsiteY7" fmla="*/ 24106 h 305760"/>
              <a:gd name="connsiteX0" fmla="*/ 815167 w 1782679"/>
              <a:gd name="connsiteY0" fmla="*/ 305760 h 305760"/>
              <a:gd name="connsiteX1" fmla="*/ 7941 w 1782679"/>
              <a:gd name="connsiteY1" fmla="*/ 181397 h 305760"/>
              <a:gd name="connsiteX2" fmla="*/ 0 w 1782679"/>
              <a:gd name="connsiteY2" fmla="*/ 172255 h 305760"/>
              <a:gd name="connsiteX3" fmla="*/ 584864 w 1782679"/>
              <a:gd name="connsiteY3" fmla="*/ 101459 h 305760"/>
              <a:gd name="connsiteX4" fmla="*/ 1298118 w 1782679"/>
              <a:gd name="connsiteY4" fmla="*/ 24106 h 305760"/>
              <a:gd name="connsiteX5" fmla="*/ 1556023 w 1782679"/>
              <a:gd name="connsiteY5" fmla="*/ 0 h 305760"/>
              <a:gd name="connsiteX6" fmla="*/ 1622393 w 1782679"/>
              <a:gd name="connsiteY6" fmla="*/ 22880 h 305760"/>
              <a:gd name="connsiteX7" fmla="*/ 1782679 w 1782679"/>
              <a:gd name="connsiteY7" fmla="*/ 193578 h 305760"/>
              <a:gd name="connsiteX0" fmla="*/ 815167 w 1622393"/>
              <a:gd name="connsiteY0" fmla="*/ 305760 h 305760"/>
              <a:gd name="connsiteX1" fmla="*/ 7941 w 1622393"/>
              <a:gd name="connsiteY1" fmla="*/ 181397 h 305760"/>
              <a:gd name="connsiteX2" fmla="*/ 0 w 1622393"/>
              <a:gd name="connsiteY2" fmla="*/ 172255 h 305760"/>
              <a:gd name="connsiteX3" fmla="*/ 584864 w 1622393"/>
              <a:gd name="connsiteY3" fmla="*/ 101459 h 305760"/>
              <a:gd name="connsiteX4" fmla="*/ 1298118 w 1622393"/>
              <a:gd name="connsiteY4" fmla="*/ 24106 h 305760"/>
              <a:gd name="connsiteX5" fmla="*/ 1556023 w 1622393"/>
              <a:gd name="connsiteY5" fmla="*/ 0 h 305760"/>
              <a:gd name="connsiteX6" fmla="*/ 1622393 w 1622393"/>
              <a:gd name="connsiteY6" fmla="*/ 22880 h 305760"/>
              <a:gd name="connsiteX0" fmla="*/ 815167 w 1556023"/>
              <a:gd name="connsiteY0" fmla="*/ 305760 h 305760"/>
              <a:gd name="connsiteX1" fmla="*/ 7941 w 1556023"/>
              <a:gd name="connsiteY1" fmla="*/ 181397 h 305760"/>
              <a:gd name="connsiteX2" fmla="*/ 0 w 1556023"/>
              <a:gd name="connsiteY2" fmla="*/ 172255 h 305760"/>
              <a:gd name="connsiteX3" fmla="*/ 584864 w 1556023"/>
              <a:gd name="connsiteY3" fmla="*/ 101459 h 305760"/>
              <a:gd name="connsiteX4" fmla="*/ 1298118 w 1556023"/>
              <a:gd name="connsiteY4" fmla="*/ 24106 h 305760"/>
              <a:gd name="connsiteX5" fmla="*/ 1556023 w 1556023"/>
              <a:gd name="connsiteY5" fmla="*/ 0 h 305760"/>
              <a:gd name="connsiteX0" fmla="*/ 7941 w 1556023"/>
              <a:gd name="connsiteY0" fmla="*/ 181397 h 181397"/>
              <a:gd name="connsiteX1" fmla="*/ 0 w 1556023"/>
              <a:gd name="connsiteY1" fmla="*/ 172255 h 181397"/>
              <a:gd name="connsiteX2" fmla="*/ 584864 w 1556023"/>
              <a:gd name="connsiteY2" fmla="*/ 101459 h 181397"/>
              <a:gd name="connsiteX3" fmla="*/ 1298118 w 1556023"/>
              <a:gd name="connsiteY3" fmla="*/ 24106 h 181397"/>
              <a:gd name="connsiteX4" fmla="*/ 1556023 w 1556023"/>
              <a:gd name="connsiteY4" fmla="*/ 0 h 181397"/>
              <a:gd name="connsiteX0" fmla="*/ 0 w 1556023"/>
              <a:gd name="connsiteY0" fmla="*/ 172255 h 172255"/>
              <a:gd name="connsiteX1" fmla="*/ 584864 w 1556023"/>
              <a:gd name="connsiteY1" fmla="*/ 101459 h 172255"/>
              <a:gd name="connsiteX2" fmla="*/ 1298118 w 1556023"/>
              <a:gd name="connsiteY2" fmla="*/ 24106 h 172255"/>
              <a:gd name="connsiteX3" fmla="*/ 1556023 w 1556023"/>
              <a:gd name="connsiteY3" fmla="*/ 0 h 172255"/>
              <a:gd name="connsiteX0" fmla="*/ 0 w 1556023"/>
              <a:gd name="connsiteY0" fmla="*/ 172255 h 172255"/>
              <a:gd name="connsiteX1" fmla="*/ 588507 w 1556023"/>
              <a:gd name="connsiteY1" fmla="*/ 89747 h 172255"/>
              <a:gd name="connsiteX2" fmla="*/ 1298118 w 1556023"/>
              <a:gd name="connsiteY2" fmla="*/ 24106 h 172255"/>
              <a:gd name="connsiteX3" fmla="*/ 1556023 w 1556023"/>
              <a:gd name="connsiteY3" fmla="*/ 0 h 172255"/>
              <a:gd name="connsiteX0" fmla="*/ 0 w 1556023"/>
              <a:gd name="connsiteY0" fmla="*/ 172255 h 172255"/>
              <a:gd name="connsiteX1" fmla="*/ 588507 w 1556023"/>
              <a:gd name="connsiteY1" fmla="*/ 89747 h 172255"/>
              <a:gd name="connsiteX2" fmla="*/ 1268974 w 1556023"/>
              <a:gd name="connsiteY2" fmla="*/ 21178 h 172255"/>
              <a:gd name="connsiteX3" fmla="*/ 1556023 w 1556023"/>
              <a:gd name="connsiteY3" fmla="*/ 0 h 172255"/>
              <a:gd name="connsiteX0" fmla="*/ 0 w 1556023"/>
              <a:gd name="connsiteY0" fmla="*/ 172255 h 172255"/>
              <a:gd name="connsiteX1" fmla="*/ 588507 w 1556023"/>
              <a:gd name="connsiteY1" fmla="*/ 89747 h 172255"/>
              <a:gd name="connsiteX2" fmla="*/ 1268974 w 1556023"/>
              <a:gd name="connsiteY2" fmla="*/ 21178 h 172255"/>
              <a:gd name="connsiteX3" fmla="*/ 1556023 w 1556023"/>
              <a:gd name="connsiteY3" fmla="*/ 0 h 172255"/>
              <a:gd name="connsiteX0" fmla="*/ 0 w 1556023"/>
              <a:gd name="connsiteY0" fmla="*/ 172255 h 172255"/>
              <a:gd name="connsiteX1" fmla="*/ 588507 w 1556023"/>
              <a:gd name="connsiteY1" fmla="*/ 89747 h 172255"/>
              <a:gd name="connsiteX2" fmla="*/ 1268974 w 1556023"/>
              <a:gd name="connsiteY2" fmla="*/ 21178 h 172255"/>
              <a:gd name="connsiteX3" fmla="*/ 1556023 w 1556023"/>
              <a:gd name="connsiteY3" fmla="*/ 0 h 172255"/>
              <a:gd name="connsiteX0" fmla="*/ 0 w 1556023"/>
              <a:gd name="connsiteY0" fmla="*/ 172255 h 172255"/>
              <a:gd name="connsiteX1" fmla="*/ 588507 w 1556023"/>
              <a:gd name="connsiteY1" fmla="*/ 89747 h 172255"/>
              <a:gd name="connsiteX2" fmla="*/ 1268974 w 1556023"/>
              <a:gd name="connsiteY2" fmla="*/ 21178 h 172255"/>
              <a:gd name="connsiteX3" fmla="*/ 1556023 w 1556023"/>
              <a:gd name="connsiteY3" fmla="*/ 0 h 172255"/>
              <a:gd name="connsiteX0" fmla="*/ 0 w 1556023"/>
              <a:gd name="connsiteY0" fmla="*/ 172255 h 172255"/>
              <a:gd name="connsiteX1" fmla="*/ 588507 w 1556023"/>
              <a:gd name="connsiteY1" fmla="*/ 89747 h 172255"/>
              <a:gd name="connsiteX2" fmla="*/ 1556023 w 1556023"/>
              <a:gd name="connsiteY2" fmla="*/ 0 h 172255"/>
              <a:gd name="connsiteX0" fmla="*/ 0 w 1556023"/>
              <a:gd name="connsiteY0" fmla="*/ 172255 h 172255"/>
              <a:gd name="connsiteX1" fmla="*/ 588507 w 1556023"/>
              <a:gd name="connsiteY1" fmla="*/ 89747 h 172255"/>
              <a:gd name="connsiteX2" fmla="*/ 1556023 w 1556023"/>
              <a:gd name="connsiteY2" fmla="*/ 0 h 172255"/>
              <a:gd name="connsiteX0" fmla="*/ 0 w 1556023"/>
              <a:gd name="connsiteY0" fmla="*/ 172255 h 172255"/>
              <a:gd name="connsiteX1" fmla="*/ 672297 w 1556023"/>
              <a:gd name="connsiteY1" fmla="*/ 80963 h 172255"/>
              <a:gd name="connsiteX2" fmla="*/ 1556023 w 1556023"/>
              <a:gd name="connsiteY2" fmla="*/ 0 h 172255"/>
              <a:gd name="connsiteX0" fmla="*/ 0 w 1566952"/>
              <a:gd name="connsiteY0" fmla="*/ 138585 h 138585"/>
              <a:gd name="connsiteX1" fmla="*/ 683226 w 1566952"/>
              <a:gd name="connsiteY1" fmla="*/ 80963 h 138585"/>
              <a:gd name="connsiteX2" fmla="*/ 1566952 w 1566952"/>
              <a:gd name="connsiteY2" fmla="*/ 0 h 138585"/>
              <a:gd name="connsiteX0" fmla="*/ 0 w 1559666"/>
              <a:gd name="connsiteY0" fmla="*/ 170791 h 170791"/>
              <a:gd name="connsiteX1" fmla="*/ 675940 w 1559666"/>
              <a:gd name="connsiteY1" fmla="*/ 80963 h 170791"/>
              <a:gd name="connsiteX2" fmla="*/ 1559666 w 1559666"/>
              <a:gd name="connsiteY2" fmla="*/ 0 h 170791"/>
              <a:gd name="connsiteX0" fmla="*/ 0 w 1559666"/>
              <a:gd name="connsiteY0" fmla="*/ 170791 h 170791"/>
              <a:gd name="connsiteX1" fmla="*/ 675940 w 1559666"/>
              <a:gd name="connsiteY1" fmla="*/ 80963 h 170791"/>
              <a:gd name="connsiteX2" fmla="*/ 1559666 w 1559666"/>
              <a:gd name="connsiteY2" fmla="*/ 0 h 170791"/>
            </a:gdLst>
            <a:ahLst/>
            <a:cxnLst>
              <a:cxn ang="0">
                <a:pos x="connsiteX0" y="connsiteY0"/>
              </a:cxn>
              <a:cxn ang="0">
                <a:pos x="connsiteX1" y="connsiteY1"/>
              </a:cxn>
              <a:cxn ang="0">
                <a:pos x="connsiteX2" y="connsiteY2"/>
              </a:cxn>
            </a:cxnLst>
            <a:rect l="l" t="t" r="r" b="b"/>
            <a:pathLst>
              <a:path w="1559666" h="170791">
                <a:moveTo>
                  <a:pt x="0" y="170791"/>
                </a:moveTo>
                <a:cubicBezTo>
                  <a:pt x="279959" y="130113"/>
                  <a:pt x="415996" y="109428"/>
                  <a:pt x="675940" y="80963"/>
                </a:cubicBezTo>
                <a:cubicBezTo>
                  <a:pt x="935884" y="52498"/>
                  <a:pt x="1223308" y="23089"/>
                  <a:pt x="1559666" y="0"/>
                </a:cubicBezTo>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Aleo" pitchFamily="2" charset="77"/>
            </a:endParaRPr>
          </a:p>
        </p:txBody>
      </p:sp>
      <p:sp>
        <p:nvSpPr>
          <p:cNvPr id="13" name="Freeform 12">
            <a:extLst>
              <a:ext uri="{FF2B5EF4-FFF2-40B4-BE49-F238E27FC236}">
                <a16:creationId xmlns:a16="http://schemas.microsoft.com/office/drawing/2014/main" id="{7E86A3FC-2DD7-43D5-E968-3D1457CB81BE}"/>
              </a:ext>
            </a:extLst>
          </p:cNvPr>
          <p:cNvSpPr/>
          <p:nvPr userDrawn="1"/>
        </p:nvSpPr>
        <p:spPr>
          <a:xfrm flipH="1">
            <a:off x="3072784" y="5059954"/>
            <a:ext cx="3540895" cy="639658"/>
          </a:xfrm>
          <a:custGeom>
            <a:avLst/>
            <a:gdLst>
              <a:gd name="connsiteX0" fmla="*/ 0 w 3849627"/>
              <a:gd name="connsiteY0" fmla="*/ 250321 h 419633"/>
              <a:gd name="connsiteX1" fmla="*/ 34114 w 3849627"/>
              <a:gd name="connsiteY1" fmla="*/ 336824 h 419633"/>
              <a:gd name="connsiteX2" fmla="*/ 134672 w 3849627"/>
              <a:gd name="connsiteY2" fmla="*/ 419633 h 419633"/>
              <a:gd name="connsiteX3" fmla="*/ 622450 w 3849627"/>
              <a:gd name="connsiteY3" fmla="*/ 343560 h 419633"/>
              <a:gd name="connsiteX4" fmla="*/ 1046484 w 3849627"/>
              <a:gd name="connsiteY4" fmla="*/ 276806 h 419633"/>
              <a:gd name="connsiteX5" fmla="*/ 3600997 w 3849627"/>
              <a:gd name="connsiteY5" fmla="*/ 0 h 419633"/>
              <a:gd name="connsiteX6" fmla="*/ 3343127 w 3849627"/>
              <a:gd name="connsiteY6" fmla="*/ 2665 h 419633"/>
              <a:gd name="connsiteX7" fmla="*/ 1367135 w 3849627"/>
              <a:gd name="connsiteY7" fmla="*/ 226327 h 419633"/>
              <a:gd name="connsiteX8" fmla="*/ 1046484 w 3849627"/>
              <a:gd name="connsiteY8" fmla="*/ 276806 h 419633"/>
              <a:gd name="connsiteX9" fmla="*/ 3798767 w 3849627"/>
              <a:gd name="connsiteY9" fmla="*/ 346461 h 419633"/>
              <a:gd name="connsiteX10" fmla="*/ 3810470 w 3849627"/>
              <a:gd name="connsiteY10" fmla="*/ 336824 h 419633"/>
              <a:gd name="connsiteX11" fmla="*/ 3849627 w 3849627"/>
              <a:gd name="connsiteY11" fmla="*/ 237533 h 419633"/>
              <a:gd name="connsiteX12" fmla="*/ 3698167 w 3849627"/>
              <a:gd name="connsiteY12" fmla="*/ 45763 h 419633"/>
              <a:gd name="connsiteX0" fmla="*/ 1012370 w 3815513"/>
              <a:gd name="connsiteY0" fmla="*/ 276806 h 419633"/>
              <a:gd name="connsiteX1" fmla="*/ 0 w 3815513"/>
              <a:gd name="connsiteY1" fmla="*/ 336824 h 419633"/>
              <a:gd name="connsiteX2" fmla="*/ 100558 w 3815513"/>
              <a:gd name="connsiteY2" fmla="*/ 419633 h 419633"/>
              <a:gd name="connsiteX3" fmla="*/ 588336 w 3815513"/>
              <a:gd name="connsiteY3" fmla="*/ 343560 h 419633"/>
              <a:gd name="connsiteX4" fmla="*/ 1012370 w 3815513"/>
              <a:gd name="connsiteY4" fmla="*/ 276806 h 419633"/>
              <a:gd name="connsiteX5" fmla="*/ 3566883 w 3815513"/>
              <a:gd name="connsiteY5" fmla="*/ 0 h 419633"/>
              <a:gd name="connsiteX6" fmla="*/ 3309013 w 3815513"/>
              <a:gd name="connsiteY6" fmla="*/ 2665 h 419633"/>
              <a:gd name="connsiteX7" fmla="*/ 1333021 w 3815513"/>
              <a:gd name="connsiteY7" fmla="*/ 226327 h 419633"/>
              <a:gd name="connsiteX8" fmla="*/ 1012370 w 3815513"/>
              <a:gd name="connsiteY8" fmla="*/ 276806 h 419633"/>
              <a:gd name="connsiteX9" fmla="*/ 3764653 w 3815513"/>
              <a:gd name="connsiteY9" fmla="*/ 346461 h 419633"/>
              <a:gd name="connsiteX10" fmla="*/ 3776356 w 3815513"/>
              <a:gd name="connsiteY10" fmla="*/ 336824 h 419633"/>
              <a:gd name="connsiteX11" fmla="*/ 3815513 w 3815513"/>
              <a:gd name="connsiteY11" fmla="*/ 237533 h 419633"/>
              <a:gd name="connsiteX12" fmla="*/ 3664053 w 3815513"/>
              <a:gd name="connsiteY12" fmla="*/ 45763 h 419633"/>
              <a:gd name="connsiteX13" fmla="*/ 3566883 w 3815513"/>
              <a:gd name="connsiteY13" fmla="*/ 0 h 419633"/>
              <a:gd name="connsiteX0" fmla="*/ 911812 w 3714955"/>
              <a:gd name="connsiteY0" fmla="*/ 276806 h 419633"/>
              <a:gd name="connsiteX1" fmla="*/ 0 w 3714955"/>
              <a:gd name="connsiteY1" fmla="*/ 419633 h 419633"/>
              <a:gd name="connsiteX2" fmla="*/ 487778 w 3714955"/>
              <a:gd name="connsiteY2" fmla="*/ 343560 h 419633"/>
              <a:gd name="connsiteX3" fmla="*/ 911812 w 3714955"/>
              <a:gd name="connsiteY3" fmla="*/ 276806 h 419633"/>
              <a:gd name="connsiteX4" fmla="*/ 3466325 w 3714955"/>
              <a:gd name="connsiteY4" fmla="*/ 0 h 419633"/>
              <a:gd name="connsiteX5" fmla="*/ 3208455 w 3714955"/>
              <a:gd name="connsiteY5" fmla="*/ 2665 h 419633"/>
              <a:gd name="connsiteX6" fmla="*/ 1232463 w 3714955"/>
              <a:gd name="connsiteY6" fmla="*/ 226327 h 419633"/>
              <a:gd name="connsiteX7" fmla="*/ 911812 w 3714955"/>
              <a:gd name="connsiteY7" fmla="*/ 276806 h 419633"/>
              <a:gd name="connsiteX8" fmla="*/ 3664095 w 3714955"/>
              <a:gd name="connsiteY8" fmla="*/ 346461 h 419633"/>
              <a:gd name="connsiteX9" fmla="*/ 3675798 w 3714955"/>
              <a:gd name="connsiteY9" fmla="*/ 336824 h 419633"/>
              <a:gd name="connsiteX10" fmla="*/ 3714955 w 3714955"/>
              <a:gd name="connsiteY10" fmla="*/ 237533 h 419633"/>
              <a:gd name="connsiteX11" fmla="*/ 3563495 w 3714955"/>
              <a:gd name="connsiteY11" fmla="*/ 45763 h 419633"/>
              <a:gd name="connsiteX12" fmla="*/ 3466325 w 3714955"/>
              <a:gd name="connsiteY12" fmla="*/ 0 h 419633"/>
              <a:gd name="connsiteX0" fmla="*/ 911812 w 3714955"/>
              <a:gd name="connsiteY0" fmla="*/ 276806 h 419633"/>
              <a:gd name="connsiteX1" fmla="*/ 0 w 3714955"/>
              <a:gd name="connsiteY1" fmla="*/ 419633 h 419633"/>
              <a:gd name="connsiteX2" fmla="*/ 487778 w 3714955"/>
              <a:gd name="connsiteY2" fmla="*/ 343560 h 419633"/>
              <a:gd name="connsiteX3" fmla="*/ 911812 w 3714955"/>
              <a:gd name="connsiteY3" fmla="*/ 276806 h 419633"/>
              <a:gd name="connsiteX4" fmla="*/ 3466325 w 3714955"/>
              <a:gd name="connsiteY4" fmla="*/ 0 h 419633"/>
              <a:gd name="connsiteX5" fmla="*/ 3208455 w 3714955"/>
              <a:gd name="connsiteY5" fmla="*/ 2665 h 419633"/>
              <a:gd name="connsiteX6" fmla="*/ 1232463 w 3714955"/>
              <a:gd name="connsiteY6" fmla="*/ 226327 h 419633"/>
              <a:gd name="connsiteX7" fmla="*/ 911812 w 3714955"/>
              <a:gd name="connsiteY7" fmla="*/ 276806 h 419633"/>
              <a:gd name="connsiteX8" fmla="*/ 3664095 w 3714955"/>
              <a:gd name="connsiteY8" fmla="*/ 346461 h 419633"/>
              <a:gd name="connsiteX9" fmla="*/ 3714955 w 3714955"/>
              <a:gd name="connsiteY9" fmla="*/ 237533 h 419633"/>
              <a:gd name="connsiteX10" fmla="*/ 3563495 w 3714955"/>
              <a:gd name="connsiteY10" fmla="*/ 45763 h 419633"/>
              <a:gd name="connsiteX11" fmla="*/ 3466325 w 3714955"/>
              <a:gd name="connsiteY11" fmla="*/ 0 h 419633"/>
              <a:gd name="connsiteX0" fmla="*/ 911812 w 3714955"/>
              <a:gd name="connsiteY0" fmla="*/ 276806 h 419633"/>
              <a:gd name="connsiteX1" fmla="*/ 0 w 3714955"/>
              <a:gd name="connsiteY1" fmla="*/ 419633 h 419633"/>
              <a:gd name="connsiteX2" fmla="*/ 487778 w 3714955"/>
              <a:gd name="connsiteY2" fmla="*/ 343560 h 419633"/>
              <a:gd name="connsiteX3" fmla="*/ 911812 w 3714955"/>
              <a:gd name="connsiteY3" fmla="*/ 276806 h 419633"/>
              <a:gd name="connsiteX4" fmla="*/ 3466325 w 3714955"/>
              <a:gd name="connsiteY4" fmla="*/ 0 h 419633"/>
              <a:gd name="connsiteX5" fmla="*/ 3208455 w 3714955"/>
              <a:gd name="connsiteY5" fmla="*/ 2665 h 419633"/>
              <a:gd name="connsiteX6" fmla="*/ 1232463 w 3714955"/>
              <a:gd name="connsiteY6" fmla="*/ 226327 h 419633"/>
              <a:gd name="connsiteX7" fmla="*/ 911812 w 3714955"/>
              <a:gd name="connsiteY7" fmla="*/ 276806 h 419633"/>
              <a:gd name="connsiteX8" fmla="*/ 3714955 w 3714955"/>
              <a:gd name="connsiteY8" fmla="*/ 237533 h 419633"/>
              <a:gd name="connsiteX9" fmla="*/ 3563495 w 3714955"/>
              <a:gd name="connsiteY9" fmla="*/ 45763 h 419633"/>
              <a:gd name="connsiteX10" fmla="*/ 3466325 w 3714955"/>
              <a:gd name="connsiteY10" fmla="*/ 0 h 419633"/>
              <a:gd name="connsiteX0" fmla="*/ 911812 w 3563495"/>
              <a:gd name="connsiteY0" fmla="*/ 276806 h 419633"/>
              <a:gd name="connsiteX1" fmla="*/ 0 w 3563495"/>
              <a:gd name="connsiteY1" fmla="*/ 419633 h 419633"/>
              <a:gd name="connsiteX2" fmla="*/ 487778 w 3563495"/>
              <a:gd name="connsiteY2" fmla="*/ 343560 h 419633"/>
              <a:gd name="connsiteX3" fmla="*/ 911812 w 3563495"/>
              <a:gd name="connsiteY3" fmla="*/ 276806 h 419633"/>
              <a:gd name="connsiteX4" fmla="*/ 3466325 w 3563495"/>
              <a:gd name="connsiteY4" fmla="*/ 0 h 419633"/>
              <a:gd name="connsiteX5" fmla="*/ 3208455 w 3563495"/>
              <a:gd name="connsiteY5" fmla="*/ 2665 h 419633"/>
              <a:gd name="connsiteX6" fmla="*/ 1232463 w 3563495"/>
              <a:gd name="connsiteY6" fmla="*/ 226327 h 419633"/>
              <a:gd name="connsiteX7" fmla="*/ 911812 w 3563495"/>
              <a:gd name="connsiteY7" fmla="*/ 276806 h 419633"/>
              <a:gd name="connsiteX8" fmla="*/ 3563495 w 3563495"/>
              <a:gd name="connsiteY8" fmla="*/ 45763 h 419633"/>
              <a:gd name="connsiteX9" fmla="*/ 3466325 w 3563495"/>
              <a:gd name="connsiteY9" fmla="*/ 0 h 419633"/>
              <a:gd name="connsiteX0" fmla="*/ 911812 w 3466325"/>
              <a:gd name="connsiteY0" fmla="*/ 276806 h 419633"/>
              <a:gd name="connsiteX1" fmla="*/ 0 w 3466325"/>
              <a:gd name="connsiteY1" fmla="*/ 419633 h 419633"/>
              <a:gd name="connsiteX2" fmla="*/ 487778 w 3466325"/>
              <a:gd name="connsiteY2" fmla="*/ 343560 h 419633"/>
              <a:gd name="connsiteX3" fmla="*/ 911812 w 3466325"/>
              <a:gd name="connsiteY3" fmla="*/ 276806 h 419633"/>
              <a:gd name="connsiteX4" fmla="*/ 3466325 w 3466325"/>
              <a:gd name="connsiteY4" fmla="*/ 0 h 419633"/>
              <a:gd name="connsiteX5" fmla="*/ 3208455 w 3466325"/>
              <a:gd name="connsiteY5" fmla="*/ 2665 h 419633"/>
              <a:gd name="connsiteX6" fmla="*/ 1232463 w 3466325"/>
              <a:gd name="connsiteY6" fmla="*/ 226327 h 419633"/>
              <a:gd name="connsiteX7" fmla="*/ 911812 w 3466325"/>
              <a:gd name="connsiteY7" fmla="*/ 276806 h 419633"/>
              <a:gd name="connsiteX8" fmla="*/ 3466325 w 3466325"/>
              <a:gd name="connsiteY8" fmla="*/ 0 h 419633"/>
              <a:gd name="connsiteX0" fmla="*/ 0 w 3557765"/>
              <a:gd name="connsiteY0" fmla="*/ 419633 h 419633"/>
              <a:gd name="connsiteX1" fmla="*/ 487778 w 3557765"/>
              <a:gd name="connsiteY1" fmla="*/ 343560 h 419633"/>
              <a:gd name="connsiteX2" fmla="*/ 911812 w 3557765"/>
              <a:gd name="connsiteY2" fmla="*/ 276806 h 419633"/>
              <a:gd name="connsiteX3" fmla="*/ 3466325 w 3557765"/>
              <a:gd name="connsiteY3" fmla="*/ 0 h 419633"/>
              <a:gd name="connsiteX4" fmla="*/ 3208455 w 3557765"/>
              <a:gd name="connsiteY4" fmla="*/ 2665 h 419633"/>
              <a:gd name="connsiteX5" fmla="*/ 1232463 w 3557765"/>
              <a:gd name="connsiteY5" fmla="*/ 226327 h 419633"/>
              <a:gd name="connsiteX6" fmla="*/ 911812 w 3557765"/>
              <a:gd name="connsiteY6" fmla="*/ 276806 h 419633"/>
              <a:gd name="connsiteX7" fmla="*/ 3557765 w 3557765"/>
              <a:gd name="connsiteY7" fmla="*/ 91440 h 419633"/>
              <a:gd name="connsiteX0" fmla="*/ 0 w 3466325"/>
              <a:gd name="connsiteY0" fmla="*/ 419633 h 419633"/>
              <a:gd name="connsiteX1" fmla="*/ 487778 w 3466325"/>
              <a:gd name="connsiteY1" fmla="*/ 343560 h 419633"/>
              <a:gd name="connsiteX2" fmla="*/ 911812 w 3466325"/>
              <a:gd name="connsiteY2" fmla="*/ 276806 h 419633"/>
              <a:gd name="connsiteX3" fmla="*/ 0 w 3466325"/>
              <a:gd name="connsiteY3" fmla="*/ 419633 h 419633"/>
              <a:gd name="connsiteX4" fmla="*/ 3466325 w 3466325"/>
              <a:gd name="connsiteY4" fmla="*/ 0 h 419633"/>
              <a:gd name="connsiteX5" fmla="*/ 3208455 w 3466325"/>
              <a:gd name="connsiteY5" fmla="*/ 2665 h 419633"/>
              <a:gd name="connsiteX6" fmla="*/ 1232463 w 3466325"/>
              <a:gd name="connsiteY6" fmla="*/ 226327 h 419633"/>
              <a:gd name="connsiteX7" fmla="*/ 911812 w 3466325"/>
              <a:gd name="connsiteY7" fmla="*/ 276806 h 41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6325" h="419633">
                <a:moveTo>
                  <a:pt x="0" y="419633"/>
                </a:moveTo>
                <a:lnTo>
                  <a:pt x="487778" y="343560"/>
                </a:lnTo>
                <a:lnTo>
                  <a:pt x="911812" y="276806"/>
                </a:lnTo>
                <a:lnTo>
                  <a:pt x="0" y="419633"/>
                </a:lnTo>
                <a:close/>
                <a:moveTo>
                  <a:pt x="3466325" y="0"/>
                </a:moveTo>
                <a:lnTo>
                  <a:pt x="3208455" y="2665"/>
                </a:lnTo>
                <a:cubicBezTo>
                  <a:pt x="2665795" y="18307"/>
                  <a:pt x="1968514" y="113038"/>
                  <a:pt x="1232463" y="226327"/>
                </a:cubicBezTo>
                <a:lnTo>
                  <a:pt x="911812" y="276806"/>
                </a:lnTo>
              </a:path>
            </a:pathLst>
          </a:cu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Aleo" pitchFamily="2" charset="77"/>
            </a:endParaRPr>
          </a:p>
        </p:txBody>
      </p:sp>
      <p:sp>
        <p:nvSpPr>
          <p:cNvPr id="14" name="Freeform 13">
            <a:extLst>
              <a:ext uri="{FF2B5EF4-FFF2-40B4-BE49-F238E27FC236}">
                <a16:creationId xmlns:a16="http://schemas.microsoft.com/office/drawing/2014/main" id="{0CE5ABC8-51AD-28D2-E3AC-ABA4D3670989}"/>
              </a:ext>
            </a:extLst>
          </p:cNvPr>
          <p:cNvSpPr/>
          <p:nvPr userDrawn="1"/>
        </p:nvSpPr>
        <p:spPr>
          <a:xfrm>
            <a:off x="7498190" y="5914241"/>
            <a:ext cx="1408283" cy="94797"/>
          </a:xfrm>
          <a:custGeom>
            <a:avLst/>
            <a:gdLst>
              <a:gd name="connsiteX0" fmla="*/ 741686 w 1378625"/>
              <a:gd name="connsiteY0" fmla="*/ 0 h 134383"/>
              <a:gd name="connsiteX1" fmla="*/ 1278346 w 1378625"/>
              <a:gd name="connsiteY1" fmla="*/ 43254 h 134383"/>
              <a:gd name="connsiteX2" fmla="*/ 1378625 w 1378625"/>
              <a:gd name="connsiteY2" fmla="*/ 72194 h 134383"/>
              <a:gd name="connsiteX3" fmla="*/ 993653 w 1378625"/>
              <a:gd name="connsiteY3" fmla="*/ 104991 h 134383"/>
              <a:gd name="connsiteX4" fmla="*/ 431063 w 1378625"/>
              <a:gd name="connsiteY4" fmla="*/ 131921 h 134383"/>
              <a:gd name="connsiteX5" fmla="*/ 157714 w 1378625"/>
              <a:gd name="connsiteY5" fmla="*/ 134173 h 134383"/>
              <a:gd name="connsiteX6" fmla="*/ 0 w 1378625"/>
              <a:gd name="connsiteY6" fmla="*/ 131037 h 134383"/>
              <a:gd name="connsiteX7" fmla="*/ 42376 w 1378625"/>
              <a:gd name="connsiteY7" fmla="*/ 90195 h 134383"/>
              <a:gd name="connsiteX8" fmla="*/ 741686 w 1378625"/>
              <a:gd name="connsiteY8" fmla="*/ 0 h 134383"/>
              <a:gd name="connsiteX0" fmla="*/ 741686 w 1378625"/>
              <a:gd name="connsiteY0" fmla="*/ 0 h 181635"/>
              <a:gd name="connsiteX1" fmla="*/ 1278346 w 1378625"/>
              <a:gd name="connsiteY1" fmla="*/ 43254 h 181635"/>
              <a:gd name="connsiteX2" fmla="*/ 1378625 w 1378625"/>
              <a:gd name="connsiteY2" fmla="*/ 72194 h 181635"/>
              <a:gd name="connsiteX3" fmla="*/ 993653 w 1378625"/>
              <a:gd name="connsiteY3" fmla="*/ 104991 h 181635"/>
              <a:gd name="connsiteX4" fmla="*/ 431063 w 1378625"/>
              <a:gd name="connsiteY4" fmla="*/ 131921 h 181635"/>
              <a:gd name="connsiteX5" fmla="*/ 157714 w 1378625"/>
              <a:gd name="connsiteY5" fmla="*/ 134173 h 181635"/>
              <a:gd name="connsiteX6" fmla="*/ 0 w 1378625"/>
              <a:gd name="connsiteY6" fmla="*/ 131037 h 181635"/>
              <a:gd name="connsiteX7" fmla="*/ 133816 w 1378625"/>
              <a:gd name="connsiteY7" fmla="*/ 181635 h 181635"/>
              <a:gd name="connsiteX0" fmla="*/ 741686 w 1378625"/>
              <a:gd name="connsiteY0" fmla="*/ 0 h 134383"/>
              <a:gd name="connsiteX1" fmla="*/ 1278346 w 1378625"/>
              <a:gd name="connsiteY1" fmla="*/ 43254 h 134383"/>
              <a:gd name="connsiteX2" fmla="*/ 1378625 w 1378625"/>
              <a:gd name="connsiteY2" fmla="*/ 72194 h 134383"/>
              <a:gd name="connsiteX3" fmla="*/ 993653 w 1378625"/>
              <a:gd name="connsiteY3" fmla="*/ 104991 h 134383"/>
              <a:gd name="connsiteX4" fmla="*/ 431063 w 1378625"/>
              <a:gd name="connsiteY4" fmla="*/ 131921 h 134383"/>
              <a:gd name="connsiteX5" fmla="*/ 157714 w 1378625"/>
              <a:gd name="connsiteY5" fmla="*/ 134173 h 134383"/>
              <a:gd name="connsiteX6" fmla="*/ 0 w 1378625"/>
              <a:gd name="connsiteY6" fmla="*/ 131037 h 134383"/>
              <a:gd name="connsiteX0" fmla="*/ 1278346 w 1378625"/>
              <a:gd name="connsiteY0" fmla="*/ 0 h 91129"/>
              <a:gd name="connsiteX1" fmla="*/ 1378625 w 1378625"/>
              <a:gd name="connsiteY1" fmla="*/ 28940 h 91129"/>
              <a:gd name="connsiteX2" fmla="*/ 993653 w 1378625"/>
              <a:gd name="connsiteY2" fmla="*/ 61737 h 91129"/>
              <a:gd name="connsiteX3" fmla="*/ 431063 w 1378625"/>
              <a:gd name="connsiteY3" fmla="*/ 88667 h 91129"/>
              <a:gd name="connsiteX4" fmla="*/ 157714 w 1378625"/>
              <a:gd name="connsiteY4" fmla="*/ 90919 h 91129"/>
              <a:gd name="connsiteX5" fmla="*/ 0 w 1378625"/>
              <a:gd name="connsiteY5" fmla="*/ 87783 h 91129"/>
              <a:gd name="connsiteX0" fmla="*/ 1378625 w 1378625"/>
              <a:gd name="connsiteY0" fmla="*/ 0 h 62189"/>
              <a:gd name="connsiteX1" fmla="*/ 993653 w 1378625"/>
              <a:gd name="connsiteY1" fmla="*/ 32797 h 62189"/>
              <a:gd name="connsiteX2" fmla="*/ 431063 w 1378625"/>
              <a:gd name="connsiteY2" fmla="*/ 59727 h 62189"/>
              <a:gd name="connsiteX3" fmla="*/ 157714 w 1378625"/>
              <a:gd name="connsiteY3" fmla="*/ 61979 h 62189"/>
              <a:gd name="connsiteX4" fmla="*/ 0 w 1378625"/>
              <a:gd name="connsiteY4" fmla="*/ 58843 h 6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625" h="62189">
                <a:moveTo>
                  <a:pt x="1378625" y="0"/>
                </a:moveTo>
                <a:lnTo>
                  <a:pt x="993653" y="32797"/>
                </a:lnTo>
                <a:cubicBezTo>
                  <a:pt x="800054" y="46058"/>
                  <a:pt x="611432" y="55395"/>
                  <a:pt x="431063" y="59727"/>
                </a:cubicBezTo>
                <a:cubicBezTo>
                  <a:pt x="340879" y="61893"/>
                  <a:pt x="249708" y="62585"/>
                  <a:pt x="157714" y="61979"/>
                </a:cubicBezTo>
                <a:lnTo>
                  <a:pt x="0" y="58843"/>
                </a:lnTo>
              </a:path>
            </a:pathLst>
          </a:cu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Aleo" pitchFamily="2" charset="77"/>
            </a:endParaRPr>
          </a:p>
        </p:txBody>
      </p:sp>
      <p:sp>
        <p:nvSpPr>
          <p:cNvPr id="34" name="Date Placeholder 33">
            <a:extLst>
              <a:ext uri="{FF2B5EF4-FFF2-40B4-BE49-F238E27FC236}">
                <a16:creationId xmlns:a16="http://schemas.microsoft.com/office/drawing/2014/main" id="{40C28B1E-792F-749F-9FFE-12B9E950C424}"/>
              </a:ext>
            </a:extLst>
          </p:cNvPr>
          <p:cNvSpPr>
            <a:spLocks noGrp="1"/>
          </p:cNvSpPr>
          <p:nvPr>
            <p:ph type="dt" sz="half" idx="10"/>
          </p:nvPr>
        </p:nvSpPr>
        <p:spPr/>
        <p:txBody>
          <a:bodyPr/>
          <a:lstStyle/>
          <a:p>
            <a:fld id="{097243B2-396C-D14A-93C7-0C98A09E845B}" type="datetime1">
              <a:rPr lang="en-US" smtClean="0"/>
              <a:pPr/>
              <a:t>12/5/2024</a:t>
            </a:fld>
            <a:endParaRPr lang="en-US"/>
          </a:p>
        </p:txBody>
      </p:sp>
      <p:sp>
        <p:nvSpPr>
          <p:cNvPr id="35" name="Footer Placeholder 34">
            <a:extLst>
              <a:ext uri="{FF2B5EF4-FFF2-40B4-BE49-F238E27FC236}">
                <a16:creationId xmlns:a16="http://schemas.microsoft.com/office/drawing/2014/main" id="{56F609C9-21F9-2D2B-2EFF-7B8201F233B4}"/>
              </a:ext>
            </a:extLst>
          </p:cNvPr>
          <p:cNvSpPr>
            <a:spLocks noGrp="1"/>
          </p:cNvSpPr>
          <p:nvPr>
            <p:ph type="ftr" sz="quarter" idx="11"/>
          </p:nvPr>
        </p:nvSpPr>
        <p:spPr/>
        <p:txBody>
          <a:bodyPr/>
          <a:lstStyle/>
          <a:p>
            <a:endParaRPr lang="en-US"/>
          </a:p>
        </p:txBody>
      </p:sp>
      <p:sp>
        <p:nvSpPr>
          <p:cNvPr id="36" name="Slide Number Placeholder 35">
            <a:extLst>
              <a:ext uri="{FF2B5EF4-FFF2-40B4-BE49-F238E27FC236}">
                <a16:creationId xmlns:a16="http://schemas.microsoft.com/office/drawing/2014/main" id="{5C1EDA5D-4439-59ED-83EF-398C3762EC46}"/>
              </a:ext>
            </a:extLst>
          </p:cNvPr>
          <p:cNvSpPr>
            <a:spLocks noGrp="1"/>
          </p:cNvSpPr>
          <p:nvPr>
            <p:ph type="sldNum" sz="quarter" idx="12"/>
          </p:nvPr>
        </p:nvSpPr>
        <p:spPr/>
        <p:txBody>
          <a:bodyPr/>
          <a:lstStyle/>
          <a:p>
            <a:fld id="{2CF9B429-51AD-EE4F-A04A-255FAEA48272}" type="slidenum">
              <a:rPr lang="en-US" smtClean="0"/>
              <a:pPr/>
              <a:t>‹#›</a:t>
            </a:fld>
            <a:endParaRPr lang="en-US"/>
          </a:p>
        </p:txBody>
      </p:sp>
    </p:spTree>
    <p:extLst>
      <p:ext uri="{BB962C8B-B14F-4D97-AF65-F5344CB8AC3E}">
        <p14:creationId xmlns:p14="http://schemas.microsoft.com/office/powerpoint/2010/main" val="8364395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hoto: Results Screenshot">
    <p:bg>
      <p:bgRef idx="1001">
        <a:schemeClr val="bg2"/>
      </p:bgRef>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62D68C6-D6E3-D9F9-3478-8B03C97E3623}"/>
              </a:ext>
            </a:extLst>
          </p:cNvPr>
          <p:cNvSpPr>
            <a:spLocks noGrp="1"/>
          </p:cNvSpPr>
          <p:nvPr>
            <p:ph type="body" sz="quarter" idx="11"/>
          </p:nvPr>
        </p:nvSpPr>
        <p:spPr>
          <a:xfrm>
            <a:off x="356616" y="2673752"/>
            <a:ext cx="3040064" cy="3551202"/>
          </a:xfrm>
        </p:spPr>
        <p:txBody>
          <a:bodyPr/>
          <a:lstStyle>
            <a:lvl1pPr marL="0" indent="0">
              <a:buNone/>
              <a:tabLs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40BA0BD5-053D-23D9-5C13-CC15885A74CB}"/>
              </a:ext>
            </a:extLst>
          </p:cNvPr>
          <p:cNvSpPr>
            <a:spLocks noGrp="1"/>
          </p:cNvSpPr>
          <p:nvPr>
            <p:ph sz="quarter" idx="12"/>
          </p:nvPr>
        </p:nvSpPr>
        <p:spPr>
          <a:xfrm>
            <a:off x="3622431" y="1534840"/>
            <a:ext cx="8226670" cy="4690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Date Placeholder 25">
            <a:extLst>
              <a:ext uri="{FF2B5EF4-FFF2-40B4-BE49-F238E27FC236}">
                <a16:creationId xmlns:a16="http://schemas.microsoft.com/office/drawing/2014/main" id="{7CE791B3-9566-A4B0-EDBB-9D28032E4F29}"/>
              </a:ext>
            </a:extLst>
          </p:cNvPr>
          <p:cNvSpPr>
            <a:spLocks noGrp="1"/>
          </p:cNvSpPr>
          <p:nvPr>
            <p:ph type="dt" sz="half" idx="13"/>
          </p:nvPr>
        </p:nvSpPr>
        <p:spPr/>
        <p:txBody>
          <a:bodyPr/>
          <a:lstStyle/>
          <a:p>
            <a:fld id="{097243B2-396C-D14A-93C7-0C98A09E845B}" type="datetime1">
              <a:rPr lang="en-US" smtClean="0"/>
              <a:pPr/>
              <a:t>12/5/2024</a:t>
            </a:fld>
            <a:endParaRPr lang="en-US"/>
          </a:p>
        </p:txBody>
      </p:sp>
      <p:sp>
        <p:nvSpPr>
          <p:cNvPr id="27" name="Footer Placeholder 26">
            <a:extLst>
              <a:ext uri="{FF2B5EF4-FFF2-40B4-BE49-F238E27FC236}">
                <a16:creationId xmlns:a16="http://schemas.microsoft.com/office/drawing/2014/main" id="{E1A3CF29-0930-CCC0-DF47-0393083798AD}"/>
              </a:ext>
            </a:extLst>
          </p:cNvPr>
          <p:cNvSpPr>
            <a:spLocks noGrp="1"/>
          </p:cNvSpPr>
          <p:nvPr>
            <p:ph type="ftr" sz="quarter" idx="14"/>
          </p:nvPr>
        </p:nvSpPr>
        <p:spPr/>
        <p:txBody>
          <a:bodyPr/>
          <a:lstStyle/>
          <a:p>
            <a:endParaRPr lang="en-US"/>
          </a:p>
        </p:txBody>
      </p:sp>
      <p:sp>
        <p:nvSpPr>
          <p:cNvPr id="28" name="Slide Number Placeholder 27">
            <a:extLst>
              <a:ext uri="{FF2B5EF4-FFF2-40B4-BE49-F238E27FC236}">
                <a16:creationId xmlns:a16="http://schemas.microsoft.com/office/drawing/2014/main" id="{069CE3B6-17F4-9649-0E71-04E0FE7EBD25}"/>
              </a:ext>
            </a:extLst>
          </p:cNvPr>
          <p:cNvSpPr>
            <a:spLocks noGrp="1"/>
          </p:cNvSpPr>
          <p:nvPr>
            <p:ph type="sldNum" sz="quarter" idx="15"/>
          </p:nvPr>
        </p:nvSpPr>
        <p:spPr/>
        <p:txBody>
          <a:bodyPr/>
          <a:lstStyle/>
          <a:p>
            <a:fld id="{2CF9B429-51AD-EE4F-A04A-255FAEA48272}" type="slidenum">
              <a:rPr lang="en-US" smtClean="0"/>
              <a:pPr/>
              <a:t>‹#›</a:t>
            </a:fld>
            <a:endParaRPr lang="en-US"/>
          </a:p>
        </p:txBody>
      </p:sp>
      <p:sp>
        <p:nvSpPr>
          <p:cNvPr id="4" name="Text Placeholder 11">
            <a:extLst>
              <a:ext uri="{FF2B5EF4-FFF2-40B4-BE49-F238E27FC236}">
                <a16:creationId xmlns:a16="http://schemas.microsoft.com/office/drawing/2014/main" id="{85FF96EC-17B5-1E30-8AD1-354C46D5CABD}"/>
              </a:ext>
            </a:extLst>
          </p:cNvPr>
          <p:cNvSpPr>
            <a:spLocks noGrp="1"/>
          </p:cNvSpPr>
          <p:nvPr>
            <p:ph type="body" sz="quarter" idx="16"/>
          </p:nvPr>
        </p:nvSpPr>
        <p:spPr>
          <a:xfrm>
            <a:off x="356616" y="1527859"/>
            <a:ext cx="3040064" cy="1041721"/>
          </a:xfrm>
        </p:spPr>
        <p:txBody>
          <a:bodyPr anchor="ctr">
            <a:noAutofit/>
          </a:bodyPr>
          <a:lstStyle>
            <a:lvl1pPr marL="0" indent="0">
              <a:lnSpc>
                <a:spcPct val="100000"/>
              </a:lnSpc>
              <a:buNone/>
              <a:tabLst/>
              <a:defRPr sz="4400" b="0" i="0">
                <a:solidFill>
                  <a:schemeClr val="accent2"/>
                </a:solidFill>
                <a:latin typeface="NimbusSanExtLig"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Title 1">
            <a:extLst>
              <a:ext uri="{FF2B5EF4-FFF2-40B4-BE49-F238E27FC236}">
                <a16:creationId xmlns:a16="http://schemas.microsoft.com/office/drawing/2014/main" id="{01F3912B-C5B4-D012-D57D-C996FEF6EE22}"/>
              </a:ext>
            </a:extLst>
          </p:cNvPr>
          <p:cNvSpPr>
            <a:spLocks noGrp="1"/>
          </p:cNvSpPr>
          <p:nvPr>
            <p:ph type="title"/>
          </p:nvPr>
        </p:nvSpPr>
        <p:spPr/>
        <p:txBody>
          <a:bodyPr anchor="ctr"/>
          <a:lstStyle/>
          <a:p>
            <a:r>
              <a:rPr lang="en-US"/>
              <a:t>Click to edit Master title style</a:t>
            </a:r>
          </a:p>
        </p:txBody>
      </p:sp>
    </p:spTree>
    <p:extLst>
      <p:ext uri="{BB962C8B-B14F-4D97-AF65-F5344CB8AC3E}">
        <p14:creationId xmlns:p14="http://schemas.microsoft.com/office/powerpoint/2010/main" val="66482722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Green">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B1818592-097E-E9FC-237F-268BFC769E45}"/>
              </a:ext>
            </a:extLst>
          </p:cNvPr>
          <p:cNvSpPr>
            <a:spLocks/>
          </p:cNvSpPr>
          <p:nvPr userDrawn="1"/>
        </p:nvSpPr>
        <p:spPr>
          <a:xfrm>
            <a:off x="128380" y="123964"/>
            <a:ext cx="11935237" cy="3305036"/>
          </a:xfrm>
          <a:prstGeom prst="roundRect">
            <a:avLst>
              <a:gd name="adj" fmla="val 7881"/>
            </a:avLst>
          </a:prstGeom>
          <a:solidFill>
            <a:schemeClr val="accent2"/>
          </a:solidFill>
          <a:ln>
            <a:solidFill>
              <a:srgbClr val="1574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1" name="Freeform 10">
            <a:extLst>
              <a:ext uri="{FF2B5EF4-FFF2-40B4-BE49-F238E27FC236}">
                <a16:creationId xmlns:a16="http://schemas.microsoft.com/office/drawing/2014/main" id="{9C029473-3A93-5194-559C-50EEA1AEE674}"/>
              </a:ext>
            </a:extLst>
          </p:cNvPr>
          <p:cNvSpPr/>
          <p:nvPr userDrawn="1"/>
        </p:nvSpPr>
        <p:spPr>
          <a:xfrm flipH="1">
            <a:off x="128375" y="2520118"/>
            <a:ext cx="11935237" cy="367885"/>
          </a:xfrm>
          <a:custGeom>
            <a:avLst/>
            <a:gdLst>
              <a:gd name="connsiteX0" fmla="*/ 0 w 8321040"/>
              <a:gd name="connsiteY0" fmla="*/ 122086 h 708224"/>
              <a:gd name="connsiteX1" fmla="*/ 2267712 w 8321040"/>
              <a:gd name="connsiteY1" fmla="*/ 707302 h 708224"/>
              <a:gd name="connsiteX2" fmla="*/ 6062472 w 8321040"/>
              <a:gd name="connsiteY2" fmla="*/ 3214 h 708224"/>
              <a:gd name="connsiteX3" fmla="*/ 8321040 w 8321040"/>
              <a:gd name="connsiteY3" fmla="*/ 442126 h 708224"/>
            </a:gdLst>
            <a:ahLst/>
            <a:cxnLst>
              <a:cxn ang="0">
                <a:pos x="connsiteX0" y="connsiteY0"/>
              </a:cxn>
              <a:cxn ang="0">
                <a:pos x="connsiteX1" y="connsiteY1"/>
              </a:cxn>
              <a:cxn ang="0">
                <a:pos x="connsiteX2" y="connsiteY2"/>
              </a:cxn>
              <a:cxn ang="0">
                <a:pos x="connsiteX3" y="connsiteY3"/>
              </a:cxn>
            </a:cxnLst>
            <a:rect l="l" t="t" r="r" b="b"/>
            <a:pathLst>
              <a:path w="8321040" h="708224">
                <a:moveTo>
                  <a:pt x="0" y="122086"/>
                </a:moveTo>
                <a:cubicBezTo>
                  <a:pt x="628650" y="424600"/>
                  <a:pt x="1257300" y="727114"/>
                  <a:pt x="2267712" y="707302"/>
                </a:cubicBezTo>
                <a:cubicBezTo>
                  <a:pt x="3278124" y="687490"/>
                  <a:pt x="5053584" y="47410"/>
                  <a:pt x="6062472" y="3214"/>
                </a:cubicBezTo>
                <a:cubicBezTo>
                  <a:pt x="7071360" y="-40982"/>
                  <a:pt x="8211312" y="384214"/>
                  <a:pt x="8321040" y="442126"/>
                </a:cubicBezTo>
              </a:path>
            </a:pathLst>
          </a:custGeom>
          <a:noFill/>
          <a:ln>
            <a:solidFill>
              <a:srgbClr val="1574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2" name="Freeform 11">
            <a:extLst>
              <a:ext uri="{FF2B5EF4-FFF2-40B4-BE49-F238E27FC236}">
                <a16:creationId xmlns:a16="http://schemas.microsoft.com/office/drawing/2014/main" id="{F6207356-C60E-B302-8C74-FBF4A1215E65}"/>
              </a:ext>
            </a:extLst>
          </p:cNvPr>
          <p:cNvSpPr/>
          <p:nvPr userDrawn="1"/>
        </p:nvSpPr>
        <p:spPr>
          <a:xfrm>
            <a:off x="128381" y="2904166"/>
            <a:ext cx="11935236" cy="296921"/>
          </a:xfrm>
          <a:custGeom>
            <a:avLst/>
            <a:gdLst>
              <a:gd name="connsiteX0" fmla="*/ 0 w 7059168"/>
              <a:gd name="connsiteY0" fmla="*/ 877824 h 877824"/>
              <a:gd name="connsiteX1" fmla="*/ 1938528 w 7059168"/>
              <a:gd name="connsiteY1" fmla="*/ 338328 h 877824"/>
              <a:gd name="connsiteX2" fmla="*/ 4553712 w 7059168"/>
              <a:gd name="connsiteY2" fmla="*/ 832104 h 877824"/>
              <a:gd name="connsiteX3" fmla="*/ 7059168 w 7059168"/>
              <a:gd name="connsiteY3" fmla="*/ 0 h 877824"/>
            </a:gdLst>
            <a:ahLst/>
            <a:cxnLst>
              <a:cxn ang="0">
                <a:pos x="connsiteX0" y="connsiteY0"/>
              </a:cxn>
              <a:cxn ang="0">
                <a:pos x="connsiteX1" y="connsiteY1"/>
              </a:cxn>
              <a:cxn ang="0">
                <a:pos x="connsiteX2" y="connsiteY2"/>
              </a:cxn>
              <a:cxn ang="0">
                <a:pos x="connsiteX3" y="connsiteY3"/>
              </a:cxn>
            </a:cxnLst>
            <a:rect l="l" t="t" r="r" b="b"/>
            <a:pathLst>
              <a:path w="7059168" h="877824">
                <a:moveTo>
                  <a:pt x="0" y="877824"/>
                </a:moveTo>
                <a:cubicBezTo>
                  <a:pt x="589788" y="611886"/>
                  <a:pt x="1179576" y="345948"/>
                  <a:pt x="1938528" y="338328"/>
                </a:cubicBezTo>
                <a:cubicBezTo>
                  <a:pt x="2697480" y="330708"/>
                  <a:pt x="3700272" y="888492"/>
                  <a:pt x="4553712" y="832104"/>
                </a:cubicBezTo>
                <a:cubicBezTo>
                  <a:pt x="5407152" y="775716"/>
                  <a:pt x="6573012" y="198120"/>
                  <a:pt x="7059168" y="0"/>
                </a:cubicBezTo>
              </a:path>
            </a:pathLst>
          </a:custGeom>
          <a:noFill/>
          <a:ln>
            <a:solidFill>
              <a:srgbClr val="1574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3" name="Freeform 12">
            <a:extLst>
              <a:ext uri="{FF2B5EF4-FFF2-40B4-BE49-F238E27FC236}">
                <a16:creationId xmlns:a16="http://schemas.microsoft.com/office/drawing/2014/main" id="{AB05A8CA-810D-B751-BC1D-CF110A17F56D}"/>
              </a:ext>
            </a:extLst>
          </p:cNvPr>
          <p:cNvSpPr/>
          <p:nvPr userDrawn="1"/>
        </p:nvSpPr>
        <p:spPr>
          <a:xfrm>
            <a:off x="128381" y="2702832"/>
            <a:ext cx="11935236" cy="427860"/>
          </a:xfrm>
          <a:custGeom>
            <a:avLst/>
            <a:gdLst>
              <a:gd name="connsiteX0" fmla="*/ 0 w 6766560"/>
              <a:gd name="connsiteY0" fmla="*/ 420791 h 777407"/>
              <a:gd name="connsiteX1" fmla="*/ 3273552 w 6766560"/>
              <a:gd name="connsiteY1" fmla="*/ 9311 h 777407"/>
              <a:gd name="connsiteX2" fmla="*/ 6766560 w 6766560"/>
              <a:gd name="connsiteY2" fmla="*/ 777407 h 777407"/>
            </a:gdLst>
            <a:ahLst/>
            <a:cxnLst>
              <a:cxn ang="0">
                <a:pos x="connsiteX0" y="connsiteY0"/>
              </a:cxn>
              <a:cxn ang="0">
                <a:pos x="connsiteX1" y="connsiteY1"/>
              </a:cxn>
              <a:cxn ang="0">
                <a:pos x="connsiteX2" y="connsiteY2"/>
              </a:cxn>
            </a:cxnLst>
            <a:rect l="l" t="t" r="r" b="b"/>
            <a:pathLst>
              <a:path w="6766560" h="777407">
                <a:moveTo>
                  <a:pt x="0" y="420791"/>
                </a:moveTo>
                <a:cubicBezTo>
                  <a:pt x="1072896" y="185333"/>
                  <a:pt x="2145792" y="-50125"/>
                  <a:pt x="3273552" y="9311"/>
                </a:cubicBezTo>
                <a:cubicBezTo>
                  <a:pt x="4401312" y="68747"/>
                  <a:pt x="6115812" y="655487"/>
                  <a:pt x="6766560" y="777407"/>
                </a:cubicBezTo>
              </a:path>
            </a:pathLst>
          </a:custGeom>
          <a:noFill/>
          <a:ln>
            <a:solidFill>
              <a:srgbClr val="1574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4" name="Title 1">
            <a:extLst>
              <a:ext uri="{FF2B5EF4-FFF2-40B4-BE49-F238E27FC236}">
                <a16:creationId xmlns:a16="http://schemas.microsoft.com/office/drawing/2014/main" id="{7ED3DB71-544C-CCED-1DFC-DA5E6D8A3533}"/>
              </a:ext>
            </a:extLst>
          </p:cNvPr>
          <p:cNvSpPr>
            <a:spLocks noGrp="1"/>
          </p:cNvSpPr>
          <p:nvPr>
            <p:ph type="title"/>
          </p:nvPr>
        </p:nvSpPr>
        <p:spPr>
          <a:xfrm>
            <a:off x="356616" y="394330"/>
            <a:ext cx="11492484" cy="1474497"/>
          </a:xfrm>
          <a:prstGeom prst="rect">
            <a:avLst/>
          </a:prstGeom>
        </p:spPr>
        <p:txBody>
          <a:bodyPr anchor="b">
            <a:normAutofit/>
          </a:bodyPr>
          <a:lstStyle>
            <a:lvl1pPr algn="ctr">
              <a:defRPr sz="4800">
                <a:solidFill>
                  <a:schemeClr val="bg2"/>
                </a:solidFill>
              </a:defRPr>
            </a:lvl1pPr>
          </a:lstStyle>
          <a:p>
            <a:r>
              <a:rPr lang="en-US"/>
              <a:t>Click to edit Master title style</a:t>
            </a:r>
          </a:p>
        </p:txBody>
      </p:sp>
      <p:sp>
        <p:nvSpPr>
          <p:cNvPr id="6" name="Text Placeholder 2">
            <a:extLst>
              <a:ext uri="{FF2B5EF4-FFF2-40B4-BE49-F238E27FC236}">
                <a16:creationId xmlns:a16="http://schemas.microsoft.com/office/drawing/2014/main" id="{0E309ACF-FDD8-DBE0-E469-0A3BE4CD61D8}"/>
              </a:ext>
            </a:extLst>
          </p:cNvPr>
          <p:cNvSpPr>
            <a:spLocks noGrp="1"/>
          </p:cNvSpPr>
          <p:nvPr>
            <p:ph type="body" idx="1"/>
          </p:nvPr>
        </p:nvSpPr>
        <p:spPr>
          <a:xfrm>
            <a:off x="356616" y="1905403"/>
            <a:ext cx="11492484" cy="752231"/>
          </a:xfrm>
        </p:spPr>
        <p:txBody>
          <a:bodyPr/>
          <a:lstStyle>
            <a:lvl1pPr marL="0" indent="0" algn="ctr">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Picture Placeholder 2">
            <a:extLst>
              <a:ext uri="{FF2B5EF4-FFF2-40B4-BE49-F238E27FC236}">
                <a16:creationId xmlns:a16="http://schemas.microsoft.com/office/drawing/2014/main" id="{942D28A2-EA6F-EAE9-75E4-02188F7B07F1}"/>
              </a:ext>
            </a:extLst>
          </p:cNvPr>
          <p:cNvSpPr>
            <a:spLocks noGrp="1"/>
          </p:cNvSpPr>
          <p:nvPr>
            <p:ph type="pic" idx="13" hasCustomPrompt="1"/>
          </p:nvPr>
        </p:nvSpPr>
        <p:spPr>
          <a:xfrm>
            <a:off x="128377" y="3611713"/>
            <a:ext cx="7369703" cy="2718749"/>
          </a:xfrm>
          <a:prstGeom prst="roundRect">
            <a:avLst>
              <a:gd name="adj" fmla="val 9162"/>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Picture</a:t>
            </a:r>
          </a:p>
        </p:txBody>
      </p:sp>
      <p:sp>
        <p:nvSpPr>
          <p:cNvPr id="9" name="Picture Placeholder 2">
            <a:extLst>
              <a:ext uri="{FF2B5EF4-FFF2-40B4-BE49-F238E27FC236}">
                <a16:creationId xmlns:a16="http://schemas.microsoft.com/office/drawing/2014/main" id="{83FA42F3-87FB-AB08-9777-E662E63EAD39}"/>
              </a:ext>
            </a:extLst>
          </p:cNvPr>
          <p:cNvSpPr>
            <a:spLocks noGrp="1"/>
          </p:cNvSpPr>
          <p:nvPr>
            <p:ph type="pic" idx="14" hasCustomPrompt="1"/>
          </p:nvPr>
        </p:nvSpPr>
        <p:spPr>
          <a:xfrm>
            <a:off x="7684850" y="3611713"/>
            <a:ext cx="4378767" cy="2718749"/>
          </a:xfrm>
          <a:prstGeom prst="roundRect">
            <a:avLst>
              <a:gd name="adj" fmla="val 8025"/>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Picture</a:t>
            </a:r>
          </a:p>
        </p:txBody>
      </p:sp>
      <p:sp>
        <p:nvSpPr>
          <p:cNvPr id="2" name="Date Placeholder 1">
            <a:extLst>
              <a:ext uri="{FF2B5EF4-FFF2-40B4-BE49-F238E27FC236}">
                <a16:creationId xmlns:a16="http://schemas.microsoft.com/office/drawing/2014/main" id="{CB692541-7190-AE09-01B3-95805007D9EC}"/>
              </a:ext>
            </a:extLst>
          </p:cNvPr>
          <p:cNvSpPr>
            <a:spLocks noGrp="1"/>
          </p:cNvSpPr>
          <p:nvPr>
            <p:ph type="dt" sz="half" idx="15"/>
          </p:nvPr>
        </p:nvSpPr>
        <p:spPr/>
        <p:txBody>
          <a:bodyPr/>
          <a:lstStyle/>
          <a:p>
            <a:fld id="{097243B2-396C-D14A-93C7-0C98A09E845B}" type="datetime1">
              <a:rPr lang="en-US" smtClean="0"/>
              <a:pPr/>
              <a:t>12/5/2024</a:t>
            </a:fld>
            <a:endParaRPr lang="en-US"/>
          </a:p>
        </p:txBody>
      </p:sp>
      <p:sp>
        <p:nvSpPr>
          <p:cNvPr id="3" name="Footer Placeholder 2">
            <a:extLst>
              <a:ext uri="{FF2B5EF4-FFF2-40B4-BE49-F238E27FC236}">
                <a16:creationId xmlns:a16="http://schemas.microsoft.com/office/drawing/2014/main" id="{749E8782-0626-8779-51D8-4AB95BD56361}"/>
              </a:ext>
            </a:extLst>
          </p:cNvPr>
          <p:cNvSpPr>
            <a:spLocks noGrp="1"/>
          </p:cNvSpPr>
          <p:nvPr>
            <p:ph type="ftr" sz="quarter" idx="16"/>
          </p:nvPr>
        </p:nvSpPr>
        <p:spPr/>
        <p:txBody>
          <a:bodyPr/>
          <a:lstStyle/>
          <a:p>
            <a:endParaRPr lang="en-US"/>
          </a:p>
        </p:txBody>
      </p:sp>
      <p:sp>
        <p:nvSpPr>
          <p:cNvPr id="8" name="Slide Number Placeholder 7">
            <a:extLst>
              <a:ext uri="{FF2B5EF4-FFF2-40B4-BE49-F238E27FC236}">
                <a16:creationId xmlns:a16="http://schemas.microsoft.com/office/drawing/2014/main" id="{63F35F6C-A0C5-B8E4-8F49-8DBCBA8C6A73}"/>
              </a:ext>
            </a:extLst>
          </p:cNvPr>
          <p:cNvSpPr>
            <a:spLocks noGrp="1"/>
          </p:cNvSpPr>
          <p:nvPr>
            <p:ph type="sldNum" sz="quarter" idx="17"/>
          </p:nvPr>
        </p:nvSpPr>
        <p:spPr/>
        <p:txBody>
          <a:bodyPr/>
          <a:lstStyle/>
          <a:p>
            <a:fld id="{2CF9B429-51AD-EE4F-A04A-255FAEA48272}" type="slidenum">
              <a:rPr lang="en-US" smtClean="0"/>
              <a:pPr/>
              <a:t>‹#›</a:t>
            </a:fld>
            <a:endParaRPr lang="en-US"/>
          </a:p>
        </p:txBody>
      </p:sp>
    </p:spTree>
    <p:extLst>
      <p:ext uri="{BB962C8B-B14F-4D97-AF65-F5344CB8AC3E}">
        <p14:creationId xmlns:p14="http://schemas.microsoft.com/office/powerpoint/2010/main" val="30843690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Results Screenshot Alt">
    <p:bg>
      <p:bgRef idx="1001">
        <a:schemeClr val="bg2"/>
      </p:bgRef>
    </p:bg>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40BA0BD5-053D-23D9-5C13-CC15885A74CB}"/>
              </a:ext>
            </a:extLst>
          </p:cNvPr>
          <p:cNvSpPr>
            <a:spLocks noGrp="1"/>
          </p:cNvSpPr>
          <p:nvPr>
            <p:ph sz="quarter" idx="12"/>
          </p:nvPr>
        </p:nvSpPr>
        <p:spPr>
          <a:xfrm>
            <a:off x="3546133" y="1241420"/>
            <a:ext cx="8302968" cy="4299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Date Placeholder 25">
            <a:extLst>
              <a:ext uri="{FF2B5EF4-FFF2-40B4-BE49-F238E27FC236}">
                <a16:creationId xmlns:a16="http://schemas.microsoft.com/office/drawing/2014/main" id="{7CE791B3-9566-A4B0-EDBB-9D28032E4F29}"/>
              </a:ext>
            </a:extLst>
          </p:cNvPr>
          <p:cNvSpPr>
            <a:spLocks noGrp="1"/>
          </p:cNvSpPr>
          <p:nvPr>
            <p:ph type="dt" sz="half" idx="13"/>
          </p:nvPr>
        </p:nvSpPr>
        <p:spPr/>
        <p:txBody>
          <a:bodyPr/>
          <a:lstStyle/>
          <a:p>
            <a:fld id="{097243B2-396C-D14A-93C7-0C98A09E845B}" type="datetime1">
              <a:rPr lang="en-US" smtClean="0"/>
              <a:pPr/>
              <a:t>12/5/2024</a:t>
            </a:fld>
            <a:endParaRPr lang="en-US"/>
          </a:p>
        </p:txBody>
      </p:sp>
      <p:sp>
        <p:nvSpPr>
          <p:cNvPr id="27" name="Footer Placeholder 26">
            <a:extLst>
              <a:ext uri="{FF2B5EF4-FFF2-40B4-BE49-F238E27FC236}">
                <a16:creationId xmlns:a16="http://schemas.microsoft.com/office/drawing/2014/main" id="{E1A3CF29-0930-CCC0-DF47-0393083798AD}"/>
              </a:ext>
            </a:extLst>
          </p:cNvPr>
          <p:cNvSpPr>
            <a:spLocks noGrp="1"/>
          </p:cNvSpPr>
          <p:nvPr>
            <p:ph type="ftr" sz="quarter" idx="14"/>
          </p:nvPr>
        </p:nvSpPr>
        <p:spPr/>
        <p:txBody>
          <a:bodyPr/>
          <a:lstStyle/>
          <a:p>
            <a:endParaRPr lang="en-US"/>
          </a:p>
        </p:txBody>
      </p:sp>
      <p:sp>
        <p:nvSpPr>
          <p:cNvPr id="28" name="Slide Number Placeholder 27">
            <a:extLst>
              <a:ext uri="{FF2B5EF4-FFF2-40B4-BE49-F238E27FC236}">
                <a16:creationId xmlns:a16="http://schemas.microsoft.com/office/drawing/2014/main" id="{069CE3B6-17F4-9649-0E71-04E0FE7EBD25}"/>
              </a:ext>
            </a:extLst>
          </p:cNvPr>
          <p:cNvSpPr>
            <a:spLocks noGrp="1"/>
          </p:cNvSpPr>
          <p:nvPr>
            <p:ph type="sldNum" sz="quarter" idx="15"/>
          </p:nvPr>
        </p:nvSpPr>
        <p:spPr/>
        <p:txBody>
          <a:bodyPr/>
          <a:lstStyle/>
          <a:p>
            <a:fld id="{2CF9B429-51AD-EE4F-A04A-255FAEA48272}" type="slidenum">
              <a:rPr lang="en-US" smtClean="0"/>
              <a:pPr/>
              <a:t>‹#›</a:t>
            </a:fld>
            <a:endParaRPr lang="en-US"/>
          </a:p>
        </p:txBody>
      </p:sp>
      <p:sp>
        <p:nvSpPr>
          <p:cNvPr id="3" name="Title 2">
            <a:extLst>
              <a:ext uri="{FF2B5EF4-FFF2-40B4-BE49-F238E27FC236}">
                <a16:creationId xmlns:a16="http://schemas.microsoft.com/office/drawing/2014/main" id="{FFD983B8-B4D2-259B-39AA-7520242929CA}"/>
              </a:ext>
            </a:extLst>
          </p:cNvPr>
          <p:cNvSpPr>
            <a:spLocks noGrp="1"/>
          </p:cNvSpPr>
          <p:nvPr>
            <p:ph type="title"/>
          </p:nvPr>
        </p:nvSpPr>
        <p:spPr>
          <a:xfrm>
            <a:off x="356616" y="301752"/>
            <a:ext cx="11492484" cy="932688"/>
          </a:xfrm>
        </p:spPr>
        <p:txBody>
          <a:bodyPr anchor="ctr"/>
          <a:lstStyle>
            <a:lvl1pPr marL="0" indent="0">
              <a:tabLst/>
              <a:defRPr/>
            </a:lvl1pPr>
          </a:lstStyle>
          <a:p>
            <a:r>
              <a:rPr lang="en-US"/>
              <a:t>Click to edit Master title style</a:t>
            </a:r>
          </a:p>
        </p:txBody>
      </p:sp>
      <p:sp>
        <p:nvSpPr>
          <p:cNvPr id="4" name="Text Placeholder 11">
            <a:extLst>
              <a:ext uri="{FF2B5EF4-FFF2-40B4-BE49-F238E27FC236}">
                <a16:creationId xmlns:a16="http://schemas.microsoft.com/office/drawing/2014/main" id="{85FF96EC-17B5-1E30-8AD1-354C46D5CABD}"/>
              </a:ext>
            </a:extLst>
          </p:cNvPr>
          <p:cNvSpPr>
            <a:spLocks noGrp="1"/>
          </p:cNvSpPr>
          <p:nvPr>
            <p:ph type="body" sz="quarter" idx="16"/>
          </p:nvPr>
        </p:nvSpPr>
        <p:spPr>
          <a:xfrm>
            <a:off x="356616" y="2908139"/>
            <a:ext cx="3040064" cy="1041721"/>
          </a:xfrm>
        </p:spPr>
        <p:txBody>
          <a:bodyPr anchor="ctr">
            <a:noAutofit/>
          </a:bodyPr>
          <a:lstStyle>
            <a:lvl1pPr marL="0" indent="0">
              <a:lnSpc>
                <a:spcPct val="100000"/>
              </a:lnSpc>
              <a:buNone/>
              <a:tabLst/>
              <a:defRPr sz="4400" b="0" i="0">
                <a:solidFill>
                  <a:schemeClr val="accent2"/>
                </a:solidFill>
                <a:latin typeface="NimbusSanExtLig"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Text Placeholder 11">
            <a:extLst>
              <a:ext uri="{FF2B5EF4-FFF2-40B4-BE49-F238E27FC236}">
                <a16:creationId xmlns:a16="http://schemas.microsoft.com/office/drawing/2014/main" id="{5E6F7326-0F42-89DE-4050-5C0593A86B7A}"/>
              </a:ext>
            </a:extLst>
          </p:cNvPr>
          <p:cNvSpPr>
            <a:spLocks noGrp="1"/>
          </p:cNvSpPr>
          <p:nvPr>
            <p:ph type="body" sz="quarter" idx="11"/>
          </p:nvPr>
        </p:nvSpPr>
        <p:spPr>
          <a:xfrm>
            <a:off x="3535567" y="5709138"/>
            <a:ext cx="8313534" cy="591078"/>
          </a:xfrm>
        </p:spPr>
        <p:txBody>
          <a:bodyPr/>
          <a:lstStyle>
            <a:lvl1pPr marL="11113" indent="-11113">
              <a:buNone/>
              <a:tabLs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4037912440"/>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 Results Screenshot Centered">
    <p:bg>
      <p:bgRef idx="1001">
        <a:schemeClr val="bg2"/>
      </p:bgRef>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62D68C6-D6E3-D9F9-3478-8B03C97E3623}"/>
              </a:ext>
            </a:extLst>
          </p:cNvPr>
          <p:cNvSpPr>
            <a:spLocks noGrp="1"/>
          </p:cNvSpPr>
          <p:nvPr>
            <p:ph type="body" sz="quarter" idx="11"/>
          </p:nvPr>
        </p:nvSpPr>
        <p:spPr>
          <a:xfrm>
            <a:off x="356616" y="5838092"/>
            <a:ext cx="11492483" cy="462124"/>
          </a:xfrm>
        </p:spPr>
        <p:txBody>
          <a:bodyPr/>
          <a:lstStyle>
            <a:lvl1pPr marL="0" indent="0">
              <a:buNone/>
              <a:tabLs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Content Placeholder 14">
            <a:extLst>
              <a:ext uri="{FF2B5EF4-FFF2-40B4-BE49-F238E27FC236}">
                <a16:creationId xmlns:a16="http://schemas.microsoft.com/office/drawing/2014/main" id="{40BA0BD5-053D-23D9-5C13-CC15885A74CB}"/>
              </a:ext>
            </a:extLst>
          </p:cNvPr>
          <p:cNvSpPr>
            <a:spLocks noGrp="1"/>
          </p:cNvSpPr>
          <p:nvPr>
            <p:ph sz="quarter" idx="12"/>
          </p:nvPr>
        </p:nvSpPr>
        <p:spPr>
          <a:xfrm>
            <a:off x="356616" y="1375116"/>
            <a:ext cx="11492484" cy="4297680"/>
          </a:xfrm>
        </p:spPr>
        <p:txBody>
          <a:bodyPr/>
          <a:lstStyle>
            <a:lvl1pPr marL="11113" indent="-11113">
              <a:tabLs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Date Placeholder 25">
            <a:extLst>
              <a:ext uri="{FF2B5EF4-FFF2-40B4-BE49-F238E27FC236}">
                <a16:creationId xmlns:a16="http://schemas.microsoft.com/office/drawing/2014/main" id="{7CE791B3-9566-A4B0-EDBB-9D28032E4F29}"/>
              </a:ext>
            </a:extLst>
          </p:cNvPr>
          <p:cNvSpPr>
            <a:spLocks noGrp="1"/>
          </p:cNvSpPr>
          <p:nvPr>
            <p:ph type="dt" sz="half" idx="13"/>
          </p:nvPr>
        </p:nvSpPr>
        <p:spPr/>
        <p:txBody>
          <a:bodyPr/>
          <a:lstStyle/>
          <a:p>
            <a:fld id="{097243B2-396C-D14A-93C7-0C98A09E845B}" type="datetime1">
              <a:rPr lang="en-US" smtClean="0"/>
              <a:pPr/>
              <a:t>12/5/2024</a:t>
            </a:fld>
            <a:endParaRPr lang="en-US"/>
          </a:p>
        </p:txBody>
      </p:sp>
      <p:sp>
        <p:nvSpPr>
          <p:cNvPr id="27" name="Footer Placeholder 26">
            <a:extLst>
              <a:ext uri="{FF2B5EF4-FFF2-40B4-BE49-F238E27FC236}">
                <a16:creationId xmlns:a16="http://schemas.microsoft.com/office/drawing/2014/main" id="{E1A3CF29-0930-CCC0-DF47-0393083798AD}"/>
              </a:ext>
            </a:extLst>
          </p:cNvPr>
          <p:cNvSpPr>
            <a:spLocks noGrp="1"/>
          </p:cNvSpPr>
          <p:nvPr>
            <p:ph type="ftr" sz="quarter" idx="14"/>
          </p:nvPr>
        </p:nvSpPr>
        <p:spPr/>
        <p:txBody>
          <a:bodyPr/>
          <a:lstStyle/>
          <a:p>
            <a:endParaRPr lang="en-US"/>
          </a:p>
        </p:txBody>
      </p:sp>
      <p:sp>
        <p:nvSpPr>
          <p:cNvPr id="28" name="Slide Number Placeholder 27">
            <a:extLst>
              <a:ext uri="{FF2B5EF4-FFF2-40B4-BE49-F238E27FC236}">
                <a16:creationId xmlns:a16="http://schemas.microsoft.com/office/drawing/2014/main" id="{069CE3B6-17F4-9649-0E71-04E0FE7EBD25}"/>
              </a:ext>
            </a:extLst>
          </p:cNvPr>
          <p:cNvSpPr>
            <a:spLocks noGrp="1"/>
          </p:cNvSpPr>
          <p:nvPr>
            <p:ph type="sldNum" sz="quarter" idx="15"/>
          </p:nvPr>
        </p:nvSpPr>
        <p:spPr/>
        <p:txBody>
          <a:bodyPr/>
          <a:lstStyle/>
          <a:p>
            <a:fld id="{2CF9B429-51AD-EE4F-A04A-255FAEA48272}" type="slidenum">
              <a:rPr lang="en-US" smtClean="0"/>
              <a:pPr/>
              <a:t>‹#›</a:t>
            </a:fld>
            <a:endParaRPr lang="en-US"/>
          </a:p>
        </p:txBody>
      </p:sp>
      <p:sp>
        <p:nvSpPr>
          <p:cNvPr id="3" name="Title 2">
            <a:extLst>
              <a:ext uri="{FF2B5EF4-FFF2-40B4-BE49-F238E27FC236}">
                <a16:creationId xmlns:a16="http://schemas.microsoft.com/office/drawing/2014/main" id="{FFD983B8-B4D2-259B-39AA-7520242929CA}"/>
              </a:ext>
            </a:extLst>
          </p:cNvPr>
          <p:cNvSpPr>
            <a:spLocks noGrp="1"/>
          </p:cNvSpPr>
          <p:nvPr>
            <p:ph type="title"/>
          </p:nvPr>
        </p:nvSpPr>
        <p:spPr>
          <a:xfrm>
            <a:off x="356616" y="301752"/>
            <a:ext cx="11506201" cy="932688"/>
          </a:xfrm>
        </p:spPr>
        <p:txBody>
          <a:bodyPr anchor="ctr"/>
          <a:lstStyle>
            <a:lvl1pPr marL="0" indent="0">
              <a:tabLst/>
              <a:defRPr/>
            </a:lvl1pPr>
          </a:lstStyle>
          <a:p>
            <a:r>
              <a:rPr lang="en-US"/>
              <a:t>Click to edit Master title style</a:t>
            </a:r>
          </a:p>
        </p:txBody>
      </p:sp>
    </p:spTree>
    <p:extLst>
      <p:ext uri="{BB962C8B-B14F-4D97-AF65-F5344CB8AC3E}">
        <p14:creationId xmlns:p14="http://schemas.microsoft.com/office/powerpoint/2010/main" val="2283593910"/>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commendations Blue">
    <p:bg>
      <p:bgRef idx="1001">
        <a:schemeClr val="bg2"/>
      </p:bgRef>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62D68C6-D6E3-D9F9-3478-8B03C97E3623}"/>
              </a:ext>
            </a:extLst>
          </p:cNvPr>
          <p:cNvSpPr>
            <a:spLocks noGrp="1"/>
          </p:cNvSpPr>
          <p:nvPr>
            <p:ph type="body" sz="quarter" idx="11"/>
          </p:nvPr>
        </p:nvSpPr>
        <p:spPr>
          <a:xfrm>
            <a:off x="342900" y="1299570"/>
            <a:ext cx="2857534" cy="5049472"/>
          </a:xfrm>
          <a:prstGeom prst="roundRect">
            <a:avLst>
              <a:gd name="adj" fmla="val 5783"/>
            </a:avLst>
          </a:prstGeom>
          <a:solidFill>
            <a:schemeClr val="accent1"/>
          </a:solidFill>
          <a:ln>
            <a:solidFill>
              <a:srgbClr val="00435B"/>
            </a:solidFill>
          </a:ln>
        </p:spPr>
        <p:txBody>
          <a:bodyPr lIns="182880" tIns="182880" rIns="182880" bIns="91440"/>
          <a:lstStyle>
            <a:lvl1pPr marL="342900" indent="-342900">
              <a:buClr>
                <a:schemeClr val="bg2"/>
              </a:buClr>
              <a:buFont typeface="+mj-lt"/>
              <a:buAutoNum type="arabicPeriod"/>
              <a:defRPr>
                <a:solidFill>
                  <a:schemeClr val="bg2"/>
                </a:solidFill>
              </a:defRPr>
            </a:lvl1pPr>
            <a:lvl2pPr>
              <a:buClr>
                <a:schemeClr val="bg2"/>
              </a:buClr>
              <a:buFont typeface="+mj-lt"/>
              <a:buAutoNum type="arabicPeriod"/>
              <a:defRPr>
                <a:solidFill>
                  <a:schemeClr val="bg2"/>
                </a:solidFill>
              </a:defRPr>
            </a:lvl2pPr>
            <a:lvl3pPr>
              <a:buClr>
                <a:schemeClr val="bg2"/>
              </a:buClr>
              <a:buFont typeface="+mj-lt"/>
              <a:buAutoNum type="arabicPeriod"/>
              <a:defRPr>
                <a:solidFill>
                  <a:schemeClr val="bg2"/>
                </a:solidFill>
              </a:defRPr>
            </a:lvl3pPr>
            <a:lvl4pPr>
              <a:buClr>
                <a:schemeClr val="bg2"/>
              </a:buClr>
              <a:buFont typeface="+mj-lt"/>
              <a:buAutoNum type="arabicPeriod"/>
              <a:defRPr>
                <a:solidFill>
                  <a:schemeClr val="bg2"/>
                </a:solidFill>
              </a:defRPr>
            </a:lvl4pPr>
            <a:lvl5pPr>
              <a:buClr>
                <a:schemeClr val="bg2"/>
              </a:buClr>
              <a:buFont typeface="+mj-lt"/>
              <a:buAutoNum type="arabicPeriod"/>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16DCCBF2-7393-6C92-CD11-600CBDB0B6CA}"/>
              </a:ext>
            </a:extLst>
          </p:cNvPr>
          <p:cNvSpPr>
            <a:spLocks noGrp="1"/>
          </p:cNvSpPr>
          <p:nvPr>
            <p:ph type="body" sz="half" idx="2"/>
          </p:nvPr>
        </p:nvSpPr>
        <p:spPr>
          <a:xfrm>
            <a:off x="3352800" y="1299570"/>
            <a:ext cx="8495817" cy="5041060"/>
          </a:xfrm>
          <a:prstGeom prst="roundRect">
            <a:avLst>
              <a:gd name="adj" fmla="val 3735"/>
            </a:avLst>
          </a:prstGeom>
          <a:ln>
            <a:solidFill>
              <a:schemeClr val="accent5"/>
            </a:solidFill>
          </a:ln>
        </p:spPr>
        <p:txBody>
          <a:bodyPr lIns="182880" tIns="91440" rIns="182880">
            <a:noAutofit/>
          </a:bodyPr>
          <a:lstStyle>
            <a:lvl1pPr marL="0" indent="0">
              <a:lnSpc>
                <a:spcPct val="100000"/>
              </a:lnSpc>
              <a:buNone/>
              <a:defRPr sz="1200" b="0" i="0">
                <a:latin typeface="NimbusSanEx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Content Placeholder 14">
            <a:extLst>
              <a:ext uri="{FF2B5EF4-FFF2-40B4-BE49-F238E27FC236}">
                <a16:creationId xmlns:a16="http://schemas.microsoft.com/office/drawing/2014/main" id="{7750BD75-CF6B-C500-4D19-2994803E82B8}"/>
              </a:ext>
            </a:extLst>
          </p:cNvPr>
          <p:cNvSpPr>
            <a:spLocks noGrp="1"/>
          </p:cNvSpPr>
          <p:nvPr>
            <p:ph sz="quarter" idx="12"/>
          </p:nvPr>
        </p:nvSpPr>
        <p:spPr>
          <a:xfrm>
            <a:off x="3589867" y="1761068"/>
            <a:ext cx="8017933" cy="4368800"/>
          </a:xfrm>
        </p:spPr>
        <p:txBody>
          <a:bodyPr/>
          <a:lstStyle>
            <a:lvl1pPr marL="0" indent="0">
              <a:tabLst/>
              <a:defRPr/>
            </a:lvl1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Date Placeholder 19">
            <a:extLst>
              <a:ext uri="{FF2B5EF4-FFF2-40B4-BE49-F238E27FC236}">
                <a16:creationId xmlns:a16="http://schemas.microsoft.com/office/drawing/2014/main" id="{2E7D2B5F-0B4F-43E7-E411-C869E8879D3F}"/>
              </a:ext>
            </a:extLst>
          </p:cNvPr>
          <p:cNvSpPr>
            <a:spLocks noGrp="1"/>
          </p:cNvSpPr>
          <p:nvPr>
            <p:ph type="dt" sz="half" idx="13"/>
          </p:nvPr>
        </p:nvSpPr>
        <p:spPr/>
        <p:txBody>
          <a:bodyPr/>
          <a:lstStyle/>
          <a:p>
            <a:fld id="{097243B2-396C-D14A-93C7-0C98A09E845B}" type="datetime1">
              <a:rPr lang="en-US" smtClean="0"/>
              <a:pPr/>
              <a:t>12/5/2024</a:t>
            </a:fld>
            <a:endParaRPr lang="en-US"/>
          </a:p>
        </p:txBody>
      </p:sp>
      <p:sp>
        <p:nvSpPr>
          <p:cNvPr id="21" name="Footer Placeholder 20">
            <a:extLst>
              <a:ext uri="{FF2B5EF4-FFF2-40B4-BE49-F238E27FC236}">
                <a16:creationId xmlns:a16="http://schemas.microsoft.com/office/drawing/2014/main" id="{57CF4A43-5098-567A-5274-06BFE468750F}"/>
              </a:ext>
            </a:extLst>
          </p:cNvPr>
          <p:cNvSpPr>
            <a:spLocks noGrp="1"/>
          </p:cNvSpPr>
          <p:nvPr>
            <p:ph type="ftr" sz="quarter" idx="14"/>
          </p:nvPr>
        </p:nvSpPr>
        <p:spPr/>
        <p:txBody>
          <a:bodyPr/>
          <a:lstStyle/>
          <a:p>
            <a:endParaRPr lang="en-US"/>
          </a:p>
        </p:txBody>
      </p:sp>
      <p:sp>
        <p:nvSpPr>
          <p:cNvPr id="22" name="Slide Number Placeholder 21">
            <a:extLst>
              <a:ext uri="{FF2B5EF4-FFF2-40B4-BE49-F238E27FC236}">
                <a16:creationId xmlns:a16="http://schemas.microsoft.com/office/drawing/2014/main" id="{B8268CAC-F4E1-31D3-5F36-0DE6BDD015D4}"/>
              </a:ext>
            </a:extLst>
          </p:cNvPr>
          <p:cNvSpPr>
            <a:spLocks noGrp="1"/>
          </p:cNvSpPr>
          <p:nvPr>
            <p:ph type="sldNum" sz="quarter" idx="15"/>
          </p:nvPr>
        </p:nvSpPr>
        <p:spPr/>
        <p:txBody>
          <a:bodyPr/>
          <a:lstStyle/>
          <a:p>
            <a:fld id="{2CF9B429-51AD-EE4F-A04A-255FAEA48272}" type="slidenum">
              <a:rPr lang="en-US" smtClean="0"/>
              <a:pPr/>
              <a:t>‹#›</a:t>
            </a:fld>
            <a:endParaRPr lang="en-US"/>
          </a:p>
        </p:txBody>
      </p:sp>
      <p:sp>
        <p:nvSpPr>
          <p:cNvPr id="5" name="Title 4">
            <a:extLst>
              <a:ext uri="{FF2B5EF4-FFF2-40B4-BE49-F238E27FC236}">
                <a16:creationId xmlns:a16="http://schemas.microsoft.com/office/drawing/2014/main" id="{31A289BB-6BC9-4D71-1972-7AD897E44760}"/>
              </a:ext>
            </a:extLst>
          </p:cNvPr>
          <p:cNvSpPr>
            <a:spLocks noGrp="1"/>
          </p:cNvSpPr>
          <p:nvPr>
            <p:ph type="title"/>
          </p:nvPr>
        </p:nvSpPr>
        <p:spPr/>
        <p:txBody>
          <a:bodyPr anchor="ctr"/>
          <a:lstStyle>
            <a:lvl1pPr marL="0" indent="0">
              <a:tabLst/>
              <a:defRPr/>
            </a:lvl1pPr>
          </a:lstStyle>
          <a:p>
            <a:r>
              <a:rPr lang="en-US"/>
              <a:t>Click to edit Master title style</a:t>
            </a:r>
          </a:p>
        </p:txBody>
      </p:sp>
    </p:spTree>
    <p:extLst>
      <p:ext uri="{BB962C8B-B14F-4D97-AF65-F5344CB8AC3E}">
        <p14:creationId xmlns:p14="http://schemas.microsoft.com/office/powerpoint/2010/main" val="552301609"/>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ecommendations Green">
    <p:bg>
      <p:bgRef idx="1001">
        <a:schemeClr val="bg2"/>
      </p:bgRef>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62D68C6-D6E3-D9F9-3478-8B03C97E3623}"/>
              </a:ext>
            </a:extLst>
          </p:cNvPr>
          <p:cNvSpPr>
            <a:spLocks noGrp="1"/>
          </p:cNvSpPr>
          <p:nvPr>
            <p:ph type="body" sz="quarter" idx="11"/>
          </p:nvPr>
        </p:nvSpPr>
        <p:spPr>
          <a:xfrm>
            <a:off x="356616" y="1299570"/>
            <a:ext cx="2843818" cy="5047488"/>
          </a:xfrm>
          <a:prstGeom prst="roundRect">
            <a:avLst>
              <a:gd name="adj" fmla="val 5783"/>
            </a:avLst>
          </a:prstGeom>
          <a:solidFill>
            <a:schemeClr val="accent2"/>
          </a:solidFill>
          <a:ln>
            <a:solidFill>
              <a:srgbClr val="157458"/>
            </a:solidFill>
          </a:ln>
        </p:spPr>
        <p:txBody>
          <a:bodyPr lIns="182880" tIns="182880" rIns="182880" bIns="91440"/>
          <a:lstStyle>
            <a:lvl1pPr marL="342900" indent="-342900">
              <a:buClr>
                <a:schemeClr val="bg2"/>
              </a:buClr>
              <a:buFont typeface="+mj-lt"/>
              <a:buAutoNum type="arabicPeriod"/>
              <a:defRPr>
                <a:solidFill>
                  <a:schemeClr val="bg2"/>
                </a:solidFill>
              </a:defRPr>
            </a:lvl1pPr>
            <a:lvl2pPr>
              <a:buClr>
                <a:schemeClr val="bg2"/>
              </a:buClr>
              <a:buFont typeface="+mj-lt"/>
              <a:buAutoNum type="arabicPeriod"/>
              <a:defRPr>
                <a:solidFill>
                  <a:schemeClr val="bg2"/>
                </a:solidFill>
              </a:defRPr>
            </a:lvl2pPr>
            <a:lvl3pPr>
              <a:buClr>
                <a:schemeClr val="bg2"/>
              </a:buClr>
              <a:buFont typeface="+mj-lt"/>
              <a:buAutoNum type="arabicPeriod"/>
              <a:defRPr>
                <a:solidFill>
                  <a:schemeClr val="bg2"/>
                </a:solidFill>
              </a:defRPr>
            </a:lvl3pPr>
            <a:lvl4pPr>
              <a:buClr>
                <a:schemeClr val="bg2"/>
              </a:buClr>
              <a:buFont typeface="+mj-lt"/>
              <a:buAutoNum type="arabicPeriod"/>
              <a:defRPr>
                <a:solidFill>
                  <a:schemeClr val="bg2"/>
                </a:solidFill>
              </a:defRPr>
            </a:lvl4pPr>
            <a:lvl5pPr>
              <a:buClr>
                <a:schemeClr val="bg2"/>
              </a:buClr>
              <a:buFont typeface="+mj-lt"/>
              <a:buAutoNum type="arabicPeriod"/>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Date Placeholder 19">
            <a:extLst>
              <a:ext uri="{FF2B5EF4-FFF2-40B4-BE49-F238E27FC236}">
                <a16:creationId xmlns:a16="http://schemas.microsoft.com/office/drawing/2014/main" id="{2E7D2B5F-0B4F-43E7-E411-C869E8879D3F}"/>
              </a:ext>
            </a:extLst>
          </p:cNvPr>
          <p:cNvSpPr>
            <a:spLocks noGrp="1"/>
          </p:cNvSpPr>
          <p:nvPr>
            <p:ph type="dt" sz="half" idx="13"/>
          </p:nvPr>
        </p:nvSpPr>
        <p:spPr/>
        <p:txBody>
          <a:bodyPr/>
          <a:lstStyle/>
          <a:p>
            <a:fld id="{097243B2-396C-D14A-93C7-0C98A09E845B}" type="datetime1">
              <a:rPr lang="en-US" smtClean="0"/>
              <a:pPr/>
              <a:t>12/5/2024</a:t>
            </a:fld>
            <a:endParaRPr lang="en-US"/>
          </a:p>
        </p:txBody>
      </p:sp>
      <p:sp>
        <p:nvSpPr>
          <p:cNvPr id="21" name="Footer Placeholder 20">
            <a:extLst>
              <a:ext uri="{FF2B5EF4-FFF2-40B4-BE49-F238E27FC236}">
                <a16:creationId xmlns:a16="http://schemas.microsoft.com/office/drawing/2014/main" id="{57CF4A43-5098-567A-5274-06BFE468750F}"/>
              </a:ext>
            </a:extLst>
          </p:cNvPr>
          <p:cNvSpPr>
            <a:spLocks noGrp="1"/>
          </p:cNvSpPr>
          <p:nvPr>
            <p:ph type="ftr" sz="quarter" idx="14"/>
          </p:nvPr>
        </p:nvSpPr>
        <p:spPr/>
        <p:txBody>
          <a:bodyPr/>
          <a:lstStyle/>
          <a:p>
            <a:endParaRPr lang="en-US"/>
          </a:p>
        </p:txBody>
      </p:sp>
      <p:sp>
        <p:nvSpPr>
          <p:cNvPr id="22" name="Slide Number Placeholder 21">
            <a:extLst>
              <a:ext uri="{FF2B5EF4-FFF2-40B4-BE49-F238E27FC236}">
                <a16:creationId xmlns:a16="http://schemas.microsoft.com/office/drawing/2014/main" id="{B8268CAC-F4E1-31D3-5F36-0DE6BDD015D4}"/>
              </a:ext>
            </a:extLst>
          </p:cNvPr>
          <p:cNvSpPr>
            <a:spLocks noGrp="1"/>
          </p:cNvSpPr>
          <p:nvPr>
            <p:ph type="sldNum" sz="quarter" idx="15"/>
          </p:nvPr>
        </p:nvSpPr>
        <p:spPr/>
        <p:txBody>
          <a:bodyPr/>
          <a:lstStyle/>
          <a:p>
            <a:fld id="{2CF9B429-51AD-EE4F-A04A-255FAEA48272}" type="slidenum">
              <a:rPr lang="en-US" smtClean="0"/>
              <a:pPr/>
              <a:t>‹#›</a:t>
            </a:fld>
            <a:endParaRPr lang="en-US"/>
          </a:p>
        </p:txBody>
      </p:sp>
      <p:sp>
        <p:nvSpPr>
          <p:cNvPr id="5" name="Title 4">
            <a:extLst>
              <a:ext uri="{FF2B5EF4-FFF2-40B4-BE49-F238E27FC236}">
                <a16:creationId xmlns:a16="http://schemas.microsoft.com/office/drawing/2014/main" id="{EE55BFC7-5D5A-0885-DE94-8E40FB90EF44}"/>
              </a:ext>
            </a:extLst>
          </p:cNvPr>
          <p:cNvSpPr>
            <a:spLocks noGrp="1"/>
          </p:cNvSpPr>
          <p:nvPr>
            <p:ph type="title"/>
          </p:nvPr>
        </p:nvSpPr>
        <p:spPr/>
        <p:txBody>
          <a:bodyPr anchor="ctr"/>
          <a:lstStyle>
            <a:lvl1pPr marL="0" indent="0">
              <a:tabLst/>
              <a:defRPr/>
            </a:lvl1pPr>
          </a:lstStyle>
          <a:p>
            <a:r>
              <a:rPr lang="en-US"/>
              <a:t>Click to edit Master title style</a:t>
            </a:r>
          </a:p>
        </p:txBody>
      </p:sp>
      <p:sp>
        <p:nvSpPr>
          <p:cNvPr id="7" name="Text Placeholder 3">
            <a:extLst>
              <a:ext uri="{FF2B5EF4-FFF2-40B4-BE49-F238E27FC236}">
                <a16:creationId xmlns:a16="http://schemas.microsoft.com/office/drawing/2014/main" id="{FB38A12C-3C68-1331-452B-BDF58CE3BB63}"/>
              </a:ext>
            </a:extLst>
          </p:cNvPr>
          <p:cNvSpPr>
            <a:spLocks noGrp="1"/>
          </p:cNvSpPr>
          <p:nvPr>
            <p:ph type="body" sz="half" idx="2"/>
          </p:nvPr>
        </p:nvSpPr>
        <p:spPr>
          <a:xfrm>
            <a:off x="3352800" y="1299570"/>
            <a:ext cx="8495817" cy="5041060"/>
          </a:xfrm>
          <a:prstGeom prst="roundRect">
            <a:avLst>
              <a:gd name="adj" fmla="val 3735"/>
            </a:avLst>
          </a:prstGeom>
          <a:ln>
            <a:solidFill>
              <a:schemeClr val="accent5"/>
            </a:solidFill>
          </a:ln>
        </p:spPr>
        <p:txBody>
          <a:bodyPr lIns="182880" tIns="91440" rIns="182880">
            <a:noAutofit/>
          </a:bodyPr>
          <a:lstStyle>
            <a:lvl1pPr marL="0" indent="0">
              <a:lnSpc>
                <a:spcPct val="100000"/>
              </a:lnSpc>
              <a:buNone/>
              <a:defRPr sz="1200" b="0" i="0">
                <a:latin typeface="NimbusSanEx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Content Placeholder 14">
            <a:extLst>
              <a:ext uri="{FF2B5EF4-FFF2-40B4-BE49-F238E27FC236}">
                <a16:creationId xmlns:a16="http://schemas.microsoft.com/office/drawing/2014/main" id="{FB2B2D9C-479A-68DB-11FF-254AB407860A}"/>
              </a:ext>
            </a:extLst>
          </p:cNvPr>
          <p:cNvSpPr>
            <a:spLocks noGrp="1"/>
          </p:cNvSpPr>
          <p:nvPr>
            <p:ph sz="quarter" idx="12"/>
          </p:nvPr>
        </p:nvSpPr>
        <p:spPr>
          <a:xfrm>
            <a:off x="3589867" y="1761068"/>
            <a:ext cx="8017933" cy="4368800"/>
          </a:xfrm>
        </p:spPr>
        <p:txBody>
          <a:bodyPr/>
          <a:lstStyle>
            <a:lvl1pPr marL="0" indent="0">
              <a:tabLst/>
              <a:defRPr/>
            </a:lvl1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2360463"/>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ecommendations Yellow">
    <p:bg>
      <p:bgRef idx="1001">
        <a:schemeClr val="bg2"/>
      </p:bgRef>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62D68C6-D6E3-D9F9-3478-8B03C97E3623}"/>
              </a:ext>
            </a:extLst>
          </p:cNvPr>
          <p:cNvSpPr>
            <a:spLocks noGrp="1"/>
          </p:cNvSpPr>
          <p:nvPr>
            <p:ph type="body" sz="quarter" idx="11"/>
          </p:nvPr>
        </p:nvSpPr>
        <p:spPr>
          <a:xfrm>
            <a:off x="342900" y="1299570"/>
            <a:ext cx="2857534" cy="5047488"/>
          </a:xfrm>
          <a:prstGeom prst="roundRect">
            <a:avLst>
              <a:gd name="adj" fmla="val 5783"/>
            </a:avLst>
          </a:prstGeom>
          <a:solidFill>
            <a:schemeClr val="accent3"/>
          </a:solidFill>
          <a:ln>
            <a:solidFill>
              <a:srgbClr val="E1C010"/>
            </a:solidFill>
          </a:ln>
        </p:spPr>
        <p:txBody>
          <a:bodyPr lIns="182880" tIns="182880" rIns="182880" bIns="91440"/>
          <a:lstStyle>
            <a:lvl1pPr marL="342900" indent="-342900">
              <a:buClrTx/>
              <a:buFont typeface="+mj-lt"/>
              <a:buAutoNum type="arabicPeriod"/>
              <a:defRPr>
                <a:solidFill>
                  <a:schemeClr val="tx1"/>
                </a:solidFill>
              </a:defRPr>
            </a:lvl1pPr>
            <a:lvl2pPr>
              <a:buClrTx/>
              <a:buFont typeface="+mj-lt"/>
              <a:buAutoNum type="arabicPeriod"/>
              <a:defRPr>
                <a:solidFill>
                  <a:schemeClr val="tx1"/>
                </a:solidFill>
              </a:defRPr>
            </a:lvl2pPr>
            <a:lvl3pPr>
              <a:buClrTx/>
              <a:buFont typeface="+mj-lt"/>
              <a:buAutoNum type="arabicPeriod"/>
              <a:defRPr>
                <a:solidFill>
                  <a:schemeClr val="tx1"/>
                </a:solidFill>
              </a:defRPr>
            </a:lvl3pPr>
            <a:lvl4pPr>
              <a:buClrTx/>
              <a:buFont typeface="+mj-lt"/>
              <a:buAutoNum type="arabicPeriod"/>
              <a:defRPr>
                <a:solidFill>
                  <a:schemeClr val="tx1"/>
                </a:solidFill>
              </a:defRPr>
            </a:lvl4pPr>
            <a:lvl5pPr>
              <a:buClrTx/>
              <a:buFont typeface="+mj-lt"/>
              <a:buAutoNum type="arabicPeriod"/>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Date Placeholder 19">
            <a:extLst>
              <a:ext uri="{FF2B5EF4-FFF2-40B4-BE49-F238E27FC236}">
                <a16:creationId xmlns:a16="http://schemas.microsoft.com/office/drawing/2014/main" id="{2E7D2B5F-0B4F-43E7-E411-C869E8879D3F}"/>
              </a:ext>
            </a:extLst>
          </p:cNvPr>
          <p:cNvSpPr>
            <a:spLocks noGrp="1"/>
          </p:cNvSpPr>
          <p:nvPr>
            <p:ph type="dt" sz="half" idx="13"/>
          </p:nvPr>
        </p:nvSpPr>
        <p:spPr/>
        <p:txBody>
          <a:bodyPr/>
          <a:lstStyle/>
          <a:p>
            <a:fld id="{097243B2-396C-D14A-93C7-0C98A09E845B}" type="datetime1">
              <a:rPr lang="en-US" smtClean="0"/>
              <a:pPr/>
              <a:t>12/5/2024</a:t>
            </a:fld>
            <a:endParaRPr lang="en-US"/>
          </a:p>
        </p:txBody>
      </p:sp>
      <p:sp>
        <p:nvSpPr>
          <p:cNvPr id="21" name="Footer Placeholder 20">
            <a:extLst>
              <a:ext uri="{FF2B5EF4-FFF2-40B4-BE49-F238E27FC236}">
                <a16:creationId xmlns:a16="http://schemas.microsoft.com/office/drawing/2014/main" id="{57CF4A43-5098-567A-5274-06BFE468750F}"/>
              </a:ext>
            </a:extLst>
          </p:cNvPr>
          <p:cNvSpPr>
            <a:spLocks noGrp="1"/>
          </p:cNvSpPr>
          <p:nvPr>
            <p:ph type="ftr" sz="quarter" idx="14"/>
          </p:nvPr>
        </p:nvSpPr>
        <p:spPr/>
        <p:txBody>
          <a:bodyPr/>
          <a:lstStyle/>
          <a:p>
            <a:endParaRPr lang="en-US"/>
          </a:p>
        </p:txBody>
      </p:sp>
      <p:sp>
        <p:nvSpPr>
          <p:cNvPr id="22" name="Slide Number Placeholder 21">
            <a:extLst>
              <a:ext uri="{FF2B5EF4-FFF2-40B4-BE49-F238E27FC236}">
                <a16:creationId xmlns:a16="http://schemas.microsoft.com/office/drawing/2014/main" id="{B8268CAC-F4E1-31D3-5F36-0DE6BDD015D4}"/>
              </a:ext>
            </a:extLst>
          </p:cNvPr>
          <p:cNvSpPr>
            <a:spLocks noGrp="1"/>
          </p:cNvSpPr>
          <p:nvPr>
            <p:ph type="sldNum" sz="quarter" idx="15"/>
          </p:nvPr>
        </p:nvSpPr>
        <p:spPr/>
        <p:txBody>
          <a:bodyPr/>
          <a:lstStyle/>
          <a:p>
            <a:fld id="{2CF9B429-51AD-EE4F-A04A-255FAEA48272}" type="slidenum">
              <a:rPr lang="en-US" smtClean="0"/>
              <a:pPr/>
              <a:t>‹#›</a:t>
            </a:fld>
            <a:endParaRPr lang="en-US"/>
          </a:p>
        </p:txBody>
      </p:sp>
      <p:sp>
        <p:nvSpPr>
          <p:cNvPr id="5" name="Title 4">
            <a:extLst>
              <a:ext uri="{FF2B5EF4-FFF2-40B4-BE49-F238E27FC236}">
                <a16:creationId xmlns:a16="http://schemas.microsoft.com/office/drawing/2014/main" id="{01BD53D6-7EE1-5F95-69D9-ED8FE78A1C61}"/>
              </a:ext>
            </a:extLst>
          </p:cNvPr>
          <p:cNvSpPr>
            <a:spLocks noGrp="1"/>
          </p:cNvSpPr>
          <p:nvPr>
            <p:ph type="title"/>
          </p:nvPr>
        </p:nvSpPr>
        <p:spPr/>
        <p:txBody>
          <a:bodyPr anchor="ctr"/>
          <a:lstStyle>
            <a:lvl1pPr marL="0" indent="0">
              <a:tabLst/>
              <a:defRPr/>
            </a:lvl1pPr>
          </a:lstStyle>
          <a:p>
            <a:r>
              <a:rPr lang="en-US"/>
              <a:t>Click to edit Master title style</a:t>
            </a:r>
          </a:p>
        </p:txBody>
      </p:sp>
      <p:sp>
        <p:nvSpPr>
          <p:cNvPr id="7" name="Text Placeholder 3">
            <a:extLst>
              <a:ext uri="{FF2B5EF4-FFF2-40B4-BE49-F238E27FC236}">
                <a16:creationId xmlns:a16="http://schemas.microsoft.com/office/drawing/2014/main" id="{F281EB0E-19F6-2DBC-C181-5E48E3D31D0F}"/>
              </a:ext>
            </a:extLst>
          </p:cNvPr>
          <p:cNvSpPr>
            <a:spLocks noGrp="1"/>
          </p:cNvSpPr>
          <p:nvPr>
            <p:ph type="body" sz="half" idx="2"/>
          </p:nvPr>
        </p:nvSpPr>
        <p:spPr>
          <a:xfrm>
            <a:off x="3352800" y="1299570"/>
            <a:ext cx="8495817" cy="5041060"/>
          </a:xfrm>
          <a:prstGeom prst="roundRect">
            <a:avLst>
              <a:gd name="adj" fmla="val 3735"/>
            </a:avLst>
          </a:prstGeom>
          <a:ln>
            <a:solidFill>
              <a:schemeClr val="accent5"/>
            </a:solidFill>
          </a:ln>
        </p:spPr>
        <p:txBody>
          <a:bodyPr lIns="182880" tIns="91440" rIns="182880">
            <a:noAutofit/>
          </a:bodyPr>
          <a:lstStyle>
            <a:lvl1pPr marL="0" indent="0">
              <a:lnSpc>
                <a:spcPct val="100000"/>
              </a:lnSpc>
              <a:buNone/>
              <a:defRPr sz="1200" b="0" i="0">
                <a:latin typeface="NimbusSanEx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Content Placeholder 14">
            <a:extLst>
              <a:ext uri="{FF2B5EF4-FFF2-40B4-BE49-F238E27FC236}">
                <a16:creationId xmlns:a16="http://schemas.microsoft.com/office/drawing/2014/main" id="{9FE5A19F-B10B-C129-8CC8-B90213BA5AA9}"/>
              </a:ext>
            </a:extLst>
          </p:cNvPr>
          <p:cNvSpPr>
            <a:spLocks noGrp="1"/>
          </p:cNvSpPr>
          <p:nvPr>
            <p:ph sz="quarter" idx="12"/>
          </p:nvPr>
        </p:nvSpPr>
        <p:spPr>
          <a:xfrm>
            <a:off x="3589867" y="1761068"/>
            <a:ext cx="8017933" cy="4368800"/>
          </a:xfrm>
        </p:spPr>
        <p:txBody>
          <a:bodyPr/>
          <a:lstStyle>
            <a:lvl1pPr marL="0" indent="0">
              <a:tabLst/>
              <a:defRPr/>
            </a:lvl1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2234907"/>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ecommendations Orange">
    <p:bg>
      <p:bgRef idx="1001">
        <a:schemeClr val="bg2"/>
      </p:bgRef>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62D68C6-D6E3-D9F9-3478-8B03C97E3623}"/>
              </a:ext>
            </a:extLst>
          </p:cNvPr>
          <p:cNvSpPr>
            <a:spLocks noGrp="1"/>
          </p:cNvSpPr>
          <p:nvPr>
            <p:ph type="body" sz="quarter" idx="11"/>
          </p:nvPr>
        </p:nvSpPr>
        <p:spPr>
          <a:xfrm>
            <a:off x="342900" y="1299570"/>
            <a:ext cx="2857534" cy="5047488"/>
          </a:xfrm>
          <a:prstGeom prst="roundRect">
            <a:avLst>
              <a:gd name="adj" fmla="val 5783"/>
            </a:avLst>
          </a:prstGeom>
          <a:solidFill>
            <a:schemeClr val="accent4"/>
          </a:solidFill>
          <a:ln>
            <a:solidFill>
              <a:srgbClr val="D54223"/>
            </a:solidFill>
          </a:ln>
        </p:spPr>
        <p:txBody>
          <a:bodyPr lIns="182880" tIns="182880" rIns="182880" bIns="91440"/>
          <a:lstStyle>
            <a:lvl1pPr marL="342900" indent="-342900">
              <a:buClrTx/>
              <a:buFont typeface="+mj-lt"/>
              <a:buAutoNum type="arabicPeriod"/>
              <a:defRPr>
                <a:solidFill>
                  <a:schemeClr val="bg2"/>
                </a:solidFill>
              </a:defRPr>
            </a:lvl1pPr>
            <a:lvl2pPr>
              <a:buClrTx/>
              <a:buFont typeface="+mj-lt"/>
              <a:buAutoNum type="arabicPeriod"/>
              <a:defRPr>
                <a:solidFill>
                  <a:schemeClr val="bg2"/>
                </a:solidFill>
              </a:defRPr>
            </a:lvl2pPr>
            <a:lvl3pPr>
              <a:buClrTx/>
              <a:buFont typeface="+mj-lt"/>
              <a:buAutoNum type="arabicPeriod"/>
              <a:defRPr>
                <a:solidFill>
                  <a:schemeClr val="bg2"/>
                </a:solidFill>
              </a:defRPr>
            </a:lvl3pPr>
            <a:lvl4pPr>
              <a:buClrTx/>
              <a:buFont typeface="+mj-lt"/>
              <a:buAutoNum type="arabicPeriod"/>
              <a:defRPr>
                <a:solidFill>
                  <a:schemeClr val="bg2"/>
                </a:solidFill>
              </a:defRPr>
            </a:lvl4pPr>
            <a:lvl5pPr>
              <a:buClrTx/>
              <a:buFont typeface="+mj-lt"/>
              <a:buAutoNum type="arabicPeriod"/>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Date Placeholder 19">
            <a:extLst>
              <a:ext uri="{FF2B5EF4-FFF2-40B4-BE49-F238E27FC236}">
                <a16:creationId xmlns:a16="http://schemas.microsoft.com/office/drawing/2014/main" id="{2E7D2B5F-0B4F-43E7-E411-C869E8879D3F}"/>
              </a:ext>
            </a:extLst>
          </p:cNvPr>
          <p:cNvSpPr>
            <a:spLocks noGrp="1"/>
          </p:cNvSpPr>
          <p:nvPr>
            <p:ph type="dt" sz="half" idx="13"/>
          </p:nvPr>
        </p:nvSpPr>
        <p:spPr/>
        <p:txBody>
          <a:bodyPr/>
          <a:lstStyle/>
          <a:p>
            <a:fld id="{097243B2-396C-D14A-93C7-0C98A09E845B}" type="datetime1">
              <a:rPr lang="en-US" smtClean="0"/>
              <a:pPr/>
              <a:t>12/5/2024</a:t>
            </a:fld>
            <a:endParaRPr lang="en-US"/>
          </a:p>
        </p:txBody>
      </p:sp>
      <p:sp>
        <p:nvSpPr>
          <p:cNvPr id="21" name="Footer Placeholder 20">
            <a:extLst>
              <a:ext uri="{FF2B5EF4-FFF2-40B4-BE49-F238E27FC236}">
                <a16:creationId xmlns:a16="http://schemas.microsoft.com/office/drawing/2014/main" id="{57CF4A43-5098-567A-5274-06BFE468750F}"/>
              </a:ext>
            </a:extLst>
          </p:cNvPr>
          <p:cNvSpPr>
            <a:spLocks noGrp="1"/>
          </p:cNvSpPr>
          <p:nvPr>
            <p:ph type="ftr" sz="quarter" idx="14"/>
          </p:nvPr>
        </p:nvSpPr>
        <p:spPr/>
        <p:txBody>
          <a:bodyPr/>
          <a:lstStyle/>
          <a:p>
            <a:endParaRPr lang="en-US"/>
          </a:p>
        </p:txBody>
      </p:sp>
      <p:sp>
        <p:nvSpPr>
          <p:cNvPr id="22" name="Slide Number Placeholder 21">
            <a:extLst>
              <a:ext uri="{FF2B5EF4-FFF2-40B4-BE49-F238E27FC236}">
                <a16:creationId xmlns:a16="http://schemas.microsoft.com/office/drawing/2014/main" id="{B8268CAC-F4E1-31D3-5F36-0DE6BDD015D4}"/>
              </a:ext>
            </a:extLst>
          </p:cNvPr>
          <p:cNvSpPr>
            <a:spLocks noGrp="1"/>
          </p:cNvSpPr>
          <p:nvPr>
            <p:ph type="sldNum" sz="quarter" idx="15"/>
          </p:nvPr>
        </p:nvSpPr>
        <p:spPr/>
        <p:txBody>
          <a:bodyPr/>
          <a:lstStyle/>
          <a:p>
            <a:fld id="{2CF9B429-51AD-EE4F-A04A-255FAEA48272}" type="slidenum">
              <a:rPr lang="en-US" smtClean="0"/>
              <a:pPr/>
              <a:t>‹#›</a:t>
            </a:fld>
            <a:endParaRPr lang="en-US"/>
          </a:p>
        </p:txBody>
      </p:sp>
      <p:sp>
        <p:nvSpPr>
          <p:cNvPr id="5" name="Title 4">
            <a:extLst>
              <a:ext uri="{FF2B5EF4-FFF2-40B4-BE49-F238E27FC236}">
                <a16:creationId xmlns:a16="http://schemas.microsoft.com/office/drawing/2014/main" id="{0878464C-B891-9901-443B-F4FAF1706380}"/>
              </a:ext>
            </a:extLst>
          </p:cNvPr>
          <p:cNvSpPr>
            <a:spLocks noGrp="1"/>
          </p:cNvSpPr>
          <p:nvPr>
            <p:ph type="title"/>
          </p:nvPr>
        </p:nvSpPr>
        <p:spPr/>
        <p:txBody>
          <a:bodyPr anchor="ctr"/>
          <a:lstStyle>
            <a:lvl1pPr marL="0" indent="0">
              <a:tabLst/>
              <a:defRPr/>
            </a:lvl1pPr>
          </a:lstStyle>
          <a:p>
            <a:r>
              <a:rPr lang="en-US"/>
              <a:t>Click to edit Master title style</a:t>
            </a:r>
          </a:p>
        </p:txBody>
      </p:sp>
      <p:sp>
        <p:nvSpPr>
          <p:cNvPr id="7" name="Text Placeholder 3">
            <a:extLst>
              <a:ext uri="{FF2B5EF4-FFF2-40B4-BE49-F238E27FC236}">
                <a16:creationId xmlns:a16="http://schemas.microsoft.com/office/drawing/2014/main" id="{A88EC42A-89F0-AE2F-AF82-6258EF378C0C}"/>
              </a:ext>
            </a:extLst>
          </p:cNvPr>
          <p:cNvSpPr>
            <a:spLocks noGrp="1"/>
          </p:cNvSpPr>
          <p:nvPr>
            <p:ph type="body" sz="half" idx="2"/>
          </p:nvPr>
        </p:nvSpPr>
        <p:spPr>
          <a:xfrm>
            <a:off x="3352800" y="1299570"/>
            <a:ext cx="8495817" cy="5041060"/>
          </a:xfrm>
          <a:prstGeom prst="roundRect">
            <a:avLst>
              <a:gd name="adj" fmla="val 3735"/>
            </a:avLst>
          </a:prstGeom>
          <a:ln>
            <a:solidFill>
              <a:schemeClr val="accent5"/>
            </a:solidFill>
          </a:ln>
        </p:spPr>
        <p:txBody>
          <a:bodyPr lIns="182880" tIns="91440" rIns="182880">
            <a:noAutofit/>
          </a:bodyPr>
          <a:lstStyle>
            <a:lvl1pPr marL="0" indent="0">
              <a:lnSpc>
                <a:spcPct val="100000"/>
              </a:lnSpc>
              <a:buNone/>
              <a:defRPr sz="1200" b="0" i="0">
                <a:latin typeface="NimbusSanEx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Content Placeholder 14">
            <a:extLst>
              <a:ext uri="{FF2B5EF4-FFF2-40B4-BE49-F238E27FC236}">
                <a16:creationId xmlns:a16="http://schemas.microsoft.com/office/drawing/2014/main" id="{0A6EB1FD-8AF6-FC4B-BA38-6BC4D6C54D41}"/>
              </a:ext>
            </a:extLst>
          </p:cNvPr>
          <p:cNvSpPr>
            <a:spLocks noGrp="1"/>
          </p:cNvSpPr>
          <p:nvPr>
            <p:ph sz="quarter" idx="12"/>
          </p:nvPr>
        </p:nvSpPr>
        <p:spPr>
          <a:xfrm>
            <a:off x="3589867" y="1761068"/>
            <a:ext cx="8017933" cy="4368800"/>
          </a:xfrm>
        </p:spPr>
        <p:txBody>
          <a:bodyPr/>
          <a:lstStyle>
            <a:lvl1pPr marL="0" indent="0">
              <a:tabLst/>
              <a:defRPr/>
            </a:lvl1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3633341"/>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ecommendations Neutral">
    <p:bg>
      <p:bgRef idx="1001">
        <a:schemeClr val="bg2"/>
      </p:bgRef>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62D68C6-D6E3-D9F9-3478-8B03C97E3623}"/>
              </a:ext>
            </a:extLst>
          </p:cNvPr>
          <p:cNvSpPr>
            <a:spLocks noGrp="1"/>
          </p:cNvSpPr>
          <p:nvPr>
            <p:ph type="body" sz="quarter" idx="11"/>
          </p:nvPr>
        </p:nvSpPr>
        <p:spPr>
          <a:xfrm>
            <a:off x="342900" y="1299570"/>
            <a:ext cx="2857534" cy="5047488"/>
          </a:xfrm>
          <a:prstGeom prst="roundRect">
            <a:avLst>
              <a:gd name="adj" fmla="val 5783"/>
            </a:avLst>
          </a:prstGeom>
          <a:solidFill>
            <a:schemeClr val="accent6"/>
          </a:solidFill>
          <a:ln>
            <a:solidFill>
              <a:schemeClr val="accent5"/>
            </a:solidFill>
          </a:ln>
        </p:spPr>
        <p:txBody>
          <a:bodyPr lIns="182880" tIns="182880" rIns="182880" bIns="91440"/>
          <a:lstStyle>
            <a:lvl1pPr marL="342900" indent="-342900">
              <a:buClrTx/>
              <a:buFont typeface="+mj-lt"/>
              <a:buAutoNum type="arabicPeriod"/>
              <a:defRPr>
                <a:solidFill>
                  <a:schemeClr val="tx1"/>
                </a:solidFill>
              </a:defRPr>
            </a:lvl1pPr>
            <a:lvl2pPr>
              <a:buClrTx/>
              <a:buFont typeface="+mj-lt"/>
              <a:buAutoNum type="arabicPeriod"/>
              <a:defRPr>
                <a:solidFill>
                  <a:schemeClr val="tx1"/>
                </a:solidFill>
              </a:defRPr>
            </a:lvl2pPr>
            <a:lvl3pPr>
              <a:buClrTx/>
              <a:buFont typeface="+mj-lt"/>
              <a:buAutoNum type="arabicPeriod"/>
              <a:defRPr>
                <a:solidFill>
                  <a:schemeClr val="tx1"/>
                </a:solidFill>
              </a:defRPr>
            </a:lvl3pPr>
            <a:lvl4pPr>
              <a:buClrTx/>
              <a:buFont typeface="+mj-lt"/>
              <a:buAutoNum type="arabicPeriod"/>
              <a:defRPr>
                <a:solidFill>
                  <a:schemeClr val="tx1"/>
                </a:solidFill>
              </a:defRPr>
            </a:lvl4pPr>
            <a:lvl5pPr>
              <a:buClrTx/>
              <a:buFont typeface="+mj-lt"/>
              <a:buAutoNum type="arabicPeriod"/>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Date Placeholder 19">
            <a:extLst>
              <a:ext uri="{FF2B5EF4-FFF2-40B4-BE49-F238E27FC236}">
                <a16:creationId xmlns:a16="http://schemas.microsoft.com/office/drawing/2014/main" id="{2E7D2B5F-0B4F-43E7-E411-C869E8879D3F}"/>
              </a:ext>
            </a:extLst>
          </p:cNvPr>
          <p:cNvSpPr>
            <a:spLocks noGrp="1"/>
          </p:cNvSpPr>
          <p:nvPr>
            <p:ph type="dt" sz="half" idx="13"/>
          </p:nvPr>
        </p:nvSpPr>
        <p:spPr/>
        <p:txBody>
          <a:bodyPr/>
          <a:lstStyle/>
          <a:p>
            <a:fld id="{097243B2-396C-D14A-93C7-0C98A09E845B}" type="datetime1">
              <a:rPr lang="en-US" smtClean="0"/>
              <a:pPr/>
              <a:t>12/5/2024</a:t>
            </a:fld>
            <a:endParaRPr lang="en-US"/>
          </a:p>
        </p:txBody>
      </p:sp>
      <p:sp>
        <p:nvSpPr>
          <p:cNvPr id="21" name="Footer Placeholder 20">
            <a:extLst>
              <a:ext uri="{FF2B5EF4-FFF2-40B4-BE49-F238E27FC236}">
                <a16:creationId xmlns:a16="http://schemas.microsoft.com/office/drawing/2014/main" id="{57CF4A43-5098-567A-5274-06BFE468750F}"/>
              </a:ext>
            </a:extLst>
          </p:cNvPr>
          <p:cNvSpPr>
            <a:spLocks noGrp="1"/>
          </p:cNvSpPr>
          <p:nvPr>
            <p:ph type="ftr" sz="quarter" idx="14"/>
          </p:nvPr>
        </p:nvSpPr>
        <p:spPr/>
        <p:txBody>
          <a:bodyPr/>
          <a:lstStyle/>
          <a:p>
            <a:endParaRPr lang="en-US"/>
          </a:p>
        </p:txBody>
      </p:sp>
      <p:sp>
        <p:nvSpPr>
          <p:cNvPr id="22" name="Slide Number Placeholder 21">
            <a:extLst>
              <a:ext uri="{FF2B5EF4-FFF2-40B4-BE49-F238E27FC236}">
                <a16:creationId xmlns:a16="http://schemas.microsoft.com/office/drawing/2014/main" id="{B8268CAC-F4E1-31D3-5F36-0DE6BDD015D4}"/>
              </a:ext>
            </a:extLst>
          </p:cNvPr>
          <p:cNvSpPr>
            <a:spLocks noGrp="1"/>
          </p:cNvSpPr>
          <p:nvPr>
            <p:ph type="sldNum" sz="quarter" idx="15"/>
          </p:nvPr>
        </p:nvSpPr>
        <p:spPr/>
        <p:txBody>
          <a:bodyPr/>
          <a:lstStyle/>
          <a:p>
            <a:fld id="{2CF9B429-51AD-EE4F-A04A-255FAEA48272}" type="slidenum">
              <a:rPr lang="en-US" smtClean="0"/>
              <a:pPr/>
              <a:t>‹#›</a:t>
            </a:fld>
            <a:endParaRPr lang="en-US"/>
          </a:p>
        </p:txBody>
      </p:sp>
      <p:sp>
        <p:nvSpPr>
          <p:cNvPr id="5" name="Title 4">
            <a:extLst>
              <a:ext uri="{FF2B5EF4-FFF2-40B4-BE49-F238E27FC236}">
                <a16:creationId xmlns:a16="http://schemas.microsoft.com/office/drawing/2014/main" id="{4D24CDB3-A4BA-B3FB-E50C-82B6F25CBE93}"/>
              </a:ext>
            </a:extLst>
          </p:cNvPr>
          <p:cNvSpPr>
            <a:spLocks noGrp="1"/>
          </p:cNvSpPr>
          <p:nvPr>
            <p:ph type="title"/>
          </p:nvPr>
        </p:nvSpPr>
        <p:spPr/>
        <p:txBody>
          <a:bodyPr anchor="ctr"/>
          <a:lstStyle>
            <a:lvl1pPr marL="11113" indent="-11113">
              <a:tabLst/>
              <a:defRPr/>
            </a:lvl1pPr>
          </a:lstStyle>
          <a:p>
            <a:r>
              <a:rPr lang="en-US"/>
              <a:t>Click to edit Master title style</a:t>
            </a:r>
          </a:p>
        </p:txBody>
      </p:sp>
      <p:sp>
        <p:nvSpPr>
          <p:cNvPr id="2" name="Text Placeholder 3">
            <a:extLst>
              <a:ext uri="{FF2B5EF4-FFF2-40B4-BE49-F238E27FC236}">
                <a16:creationId xmlns:a16="http://schemas.microsoft.com/office/drawing/2014/main" id="{7F158E34-514C-8975-D2AB-37D4D4D7F84C}"/>
              </a:ext>
            </a:extLst>
          </p:cNvPr>
          <p:cNvSpPr>
            <a:spLocks noGrp="1"/>
          </p:cNvSpPr>
          <p:nvPr>
            <p:ph type="body" sz="half" idx="2"/>
          </p:nvPr>
        </p:nvSpPr>
        <p:spPr>
          <a:xfrm>
            <a:off x="3352800" y="1299570"/>
            <a:ext cx="8495817" cy="5041060"/>
          </a:xfrm>
          <a:prstGeom prst="roundRect">
            <a:avLst>
              <a:gd name="adj" fmla="val 3735"/>
            </a:avLst>
          </a:prstGeom>
          <a:ln>
            <a:solidFill>
              <a:schemeClr val="accent5"/>
            </a:solidFill>
          </a:ln>
        </p:spPr>
        <p:txBody>
          <a:bodyPr lIns="182880" tIns="91440" rIns="182880">
            <a:noAutofit/>
          </a:bodyPr>
          <a:lstStyle>
            <a:lvl1pPr marL="0" indent="0">
              <a:lnSpc>
                <a:spcPct val="100000"/>
              </a:lnSpc>
              <a:buNone/>
              <a:defRPr sz="1200" b="0" i="0">
                <a:latin typeface="NimbusSanEx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Content Placeholder 14">
            <a:extLst>
              <a:ext uri="{FF2B5EF4-FFF2-40B4-BE49-F238E27FC236}">
                <a16:creationId xmlns:a16="http://schemas.microsoft.com/office/drawing/2014/main" id="{124B6CA5-4BB0-30B6-B4B2-29F93E9C45FB}"/>
              </a:ext>
            </a:extLst>
          </p:cNvPr>
          <p:cNvSpPr>
            <a:spLocks noGrp="1"/>
          </p:cNvSpPr>
          <p:nvPr>
            <p:ph sz="quarter" idx="12"/>
          </p:nvPr>
        </p:nvSpPr>
        <p:spPr>
          <a:xfrm>
            <a:off x="3589867" y="1761068"/>
            <a:ext cx="8017933" cy="4368800"/>
          </a:xfrm>
        </p:spPr>
        <p:txBody>
          <a:bodyPr/>
          <a:lstStyle>
            <a:lvl1pPr marL="0" indent="0">
              <a:tabLst/>
              <a:defRPr/>
            </a:lvl1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6668198"/>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sp>
        <p:nvSpPr>
          <p:cNvPr id="35" name="Picture Placeholder 22">
            <a:extLst>
              <a:ext uri="{FF2B5EF4-FFF2-40B4-BE49-F238E27FC236}">
                <a16:creationId xmlns:a16="http://schemas.microsoft.com/office/drawing/2014/main" id="{BD7B96D9-A400-0ECD-7E17-CEDBD2BD6AB9}"/>
              </a:ext>
            </a:extLst>
          </p:cNvPr>
          <p:cNvSpPr>
            <a:spLocks noGrp="1"/>
          </p:cNvSpPr>
          <p:nvPr>
            <p:ph type="pic" sz="quarter" idx="25" hasCustomPrompt="1"/>
          </p:nvPr>
        </p:nvSpPr>
        <p:spPr>
          <a:xfrm>
            <a:off x="7895598" y="2151429"/>
            <a:ext cx="2668425" cy="509633"/>
          </a:xfrm>
          <a:prstGeom prst="roundRect">
            <a:avLst>
              <a:gd name="adj" fmla="val 5818"/>
            </a:avLst>
          </a:prstGeom>
        </p:spPr>
        <p:txBody>
          <a:bodyPr/>
          <a:lstStyle>
            <a:lvl1pPr marL="0" indent="0">
              <a:buNone/>
              <a:defRPr/>
            </a:lvl1pPr>
          </a:lstStyle>
          <a:p>
            <a:r>
              <a:rPr lang="en-US"/>
              <a:t>Photo</a:t>
            </a:r>
          </a:p>
        </p:txBody>
      </p:sp>
      <p:sp>
        <p:nvSpPr>
          <p:cNvPr id="37" name="Picture Placeholder 22">
            <a:extLst>
              <a:ext uri="{FF2B5EF4-FFF2-40B4-BE49-F238E27FC236}">
                <a16:creationId xmlns:a16="http://schemas.microsoft.com/office/drawing/2014/main" id="{0CCBD6B1-C3A1-FFCB-A138-4F9FF7C0808D}"/>
              </a:ext>
            </a:extLst>
          </p:cNvPr>
          <p:cNvSpPr>
            <a:spLocks noGrp="1"/>
          </p:cNvSpPr>
          <p:nvPr>
            <p:ph type="pic" sz="quarter" idx="27" hasCustomPrompt="1"/>
          </p:nvPr>
        </p:nvSpPr>
        <p:spPr>
          <a:xfrm>
            <a:off x="7895598" y="4340224"/>
            <a:ext cx="2668425" cy="509633"/>
          </a:xfrm>
          <a:prstGeom prst="roundRect">
            <a:avLst>
              <a:gd name="adj" fmla="val 5818"/>
            </a:avLst>
          </a:prstGeom>
        </p:spPr>
        <p:txBody>
          <a:bodyPr/>
          <a:lstStyle>
            <a:lvl1pPr marL="0" indent="0">
              <a:buNone/>
              <a:defRPr/>
            </a:lvl1pPr>
          </a:lstStyle>
          <a:p>
            <a:r>
              <a:rPr lang="en-US"/>
              <a:t>Photo</a:t>
            </a:r>
          </a:p>
        </p:txBody>
      </p:sp>
      <p:sp>
        <p:nvSpPr>
          <p:cNvPr id="38" name="Picture Placeholder 22">
            <a:extLst>
              <a:ext uri="{FF2B5EF4-FFF2-40B4-BE49-F238E27FC236}">
                <a16:creationId xmlns:a16="http://schemas.microsoft.com/office/drawing/2014/main" id="{6E404F0F-D78B-D701-794F-194BB9CA0F48}"/>
              </a:ext>
            </a:extLst>
          </p:cNvPr>
          <p:cNvSpPr>
            <a:spLocks noGrp="1"/>
          </p:cNvSpPr>
          <p:nvPr>
            <p:ph type="pic" sz="quarter" idx="28" hasCustomPrompt="1"/>
          </p:nvPr>
        </p:nvSpPr>
        <p:spPr>
          <a:xfrm>
            <a:off x="7895598" y="3245824"/>
            <a:ext cx="2668425" cy="509633"/>
          </a:xfrm>
          <a:prstGeom prst="roundRect">
            <a:avLst>
              <a:gd name="adj" fmla="val 5818"/>
            </a:avLst>
          </a:prstGeom>
        </p:spPr>
        <p:txBody>
          <a:bodyPr/>
          <a:lstStyle>
            <a:lvl1pPr marL="0" indent="0">
              <a:buNone/>
              <a:defRPr/>
            </a:lvl1pPr>
          </a:lstStyle>
          <a:p>
            <a:r>
              <a:rPr lang="en-US"/>
              <a:t>Photo</a:t>
            </a:r>
          </a:p>
        </p:txBody>
      </p:sp>
      <p:sp>
        <p:nvSpPr>
          <p:cNvPr id="39" name="Text Placeholder 3">
            <a:extLst>
              <a:ext uri="{FF2B5EF4-FFF2-40B4-BE49-F238E27FC236}">
                <a16:creationId xmlns:a16="http://schemas.microsoft.com/office/drawing/2014/main" id="{5286C6CB-5D8E-6CD5-FC41-9AB07904CF6F}"/>
              </a:ext>
            </a:extLst>
          </p:cNvPr>
          <p:cNvSpPr>
            <a:spLocks noGrp="1"/>
          </p:cNvSpPr>
          <p:nvPr>
            <p:ph type="body" sz="half" idx="2"/>
          </p:nvPr>
        </p:nvSpPr>
        <p:spPr>
          <a:xfrm>
            <a:off x="356616" y="5766847"/>
            <a:ext cx="11492484" cy="400010"/>
          </a:xfrm>
        </p:spPr>
        <p:txBody>
          <a:bodyPr>
            <a:noAutofit/>
          </a:bodyPr>
          <a:lstStyle>
            <a:lvl1pPr marL="0" indent="0" algn="ct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6" name="Picture Placeholder 22">
            <a:extLst>
              <a:ext uri="{FF2B5EF4-FFF2-40B4-BE49-F238E27FC236}">
                <a16:creationId xmlns:a16="http://schemas.microsoft.com/office/drawing/2014/main" id="{5F9C538B-C9C7-9AA3-1604-CB86520D3E9B}"/>
              </a:ext>
            </a:extLst>
          </p:cNvPr>
          <p:cNvSpPr>
            <a:spLocks noGrp="1"/>
          </p:cNvSpPr>
          <p:nvPr>
            <p:ph type="pic" sz="quarter" idx="29" hasCustomPrompt="1"/>
          </p:nvPr>
        </p:nvSpPr>
        <p:spPr>
          <a:xfrm>
            <a:off x="1627977" y="2151429"/>
            <a:ext cx="2668425" cy="509633"/>
          </a:xfrm>
          <a:prstGeom prst="roundRect">
            <a:avLst>
              <a:gd name="adj" fmla="val 5818"/>
            </a:avLst>
          </a:prstGeom>
        </p:spPr>
        <p:txBody>
          <a:bodyPr/>
          <a:lstStyle>
            <a:lvl1pPr marL="0" indent="0">
              <a:buNone/>
              <a:defRPr/>
            </a:lvl1pPr>
          </a:lstStyle>
          <a:p>
            <a:r>
              <a:rPr lang="en-US"/>
              <a:t>Photo</a:t>
            </a:r>
          </a:p>
        </p:txBody>
      </p:sp>
      <p:sp>
        <p:nvSpPr>
          <p:cNvPr id="48" name="Picture Placeholder 22">
            <a:extLst>
              <a:ext uri="{FF2B5EF4-FFF2-40B4-BE49-F238E27FC236}">
                <a16:creationId xmlns:a16="http://schemas.microsoft.com/office/drawing/2014/main" id="{634E2663-2506-1F43-1BEA-3F75A70EEA58}"/>
              </a:ext>
            </a:extLst>
          </p:cNvPr>
          <p:cNvSpPr>
            <a:spLocks noGrp="1"/>
          </p:cNvSpPr>
          <p:nvPr>
            <p:ph type="pic" sz="quarter" idx="31" hasCustomPrompt="1"/>
          </p:nvPr>
        </p:nvSpPr>
        <p:spPr>
          <a:xfrm>
            <a:off x="1627977" y="4340224"/>
            <a:ext cx="2668425" cy="509633"/>
          </a:xfrm>
          <a:prstGeom prst="roundRect">
            <a:avLst>
              <a:gd name="adj" fmla="val 5818"/>
            </a:avLst>
          </a:prstGeom>
        </p:spPr>
        <p:txBody>
          <a:bodyPr/>
          <a:lstStyle>
            <a:lvl1pPr marL="0" indent="0">
              <a:buNone/>
              <a:defRPr/>
            </a:lvl1pPr>
          </a:lstStyle>
          <a:p>
            <a:r>
              <a:rPr lang="en-US"/>
              <a:t>Photo</a:t>
            </a:r>
          </a:p>
        </p:txBody>
      </p:sp>
      <p:sp>
        <p:nvSpPr>
          <p:cNvPr id="49" name="Picture Placeholder 22">
            <a:extLst>
              <a:ext uri="{FF2B5EF4-FFF2-40B4-BE49-F238E27FC236}">
                <a16:creationId xmlns:a16="http://schemas.microsoft.com/office/drawing/2014/main" id="{4D9BF6F6-5342-77B1-83F9-74C05F781469}"/>
              </a:ext>
            </a:extLst>
          </p:cNvPr>
          <p:cNvSpPr>
            <a:spLocks noGrp="1"/>
          </p:cNvSpPr>
          <p:nvPr>
            <p:ph type="pic" sz="quarter" idx="32" hasCustomPrompt="1"/>
          </p:nvPr>
        </p:nvSpPr>
        <p:spPr>
          <a:xfrm>
            <a:off x="1627977" y="3245824"/>
            <a:ext cx="2668425" cy="509633"/>
          </a:xfrm>
          <a:prstGeom prst="roundRect">
            <a:avLst>
              <a:gd name="adj" fmla="val 5818"/>
            </a:avLst>
          </a:prstGeom>
        </p:spPr>
        <p:txBody>
          <a:bodyPr/>
          <a:lstStyle>
            <a:lvl1pPr marL="0" indent="0">
              <a:buNone/>
              <a:defRPr/>
            </a:lvl1pPr>
          </a:lstStyle>
          <a:p>
            <a:r>
              <a:rPr lang="en-US"/>
              <a:t>Photo</a:t>
            </a:r>
          </a:p>
        </p:txBody>
      </p:sp>
      <p:sp>
        <p:nvSpPr>
          <p:cNvPr id="50" name="Picture Placeholder 22">
            <a:extLst>
              <a:ext uri="{FF2B5EF4-FFF2-40B4-BE49-F238E27FC236}">
                <a16:creationId xmlns:a16="http://schemas.microsoft.com/office/drawing/2014/main" id="{31919356-578A-AC0F-B217-7138A3813A36}"/>
              </a:ext>
            </a:extLst>
          </p:cNvPr>
          <p:cNvSpPr>
            <a:spLocks noGrp="1"/>
          </p:cNvSpPr>
          <p:nvPr>
            <p:ph type="pic" sz="quarter" idx="33" hasCustomPrompt="1"/>
          </p:nvPr>
        </p:nvSpPr>
        <p:spPr>
          <a:xfrm>
            <a:off x="4761787" y="2151429"/>
            <a:ext cx="2668425" cy="509633"/>
          </a:xfrm>
          <a:prstGeom prst="roundRect">
            <a:avLst>
              <a:gd name="adj" fmla="val 5818"/>
            </a:avLst>
          </a:prstGeom>
        </p:spPr>
        <p:txBody>
          <a:bodyPr/>
          <a:lstStyle>
            <a:lvl1pPr marL="0" indent="0">
              <a:buNone/>
              <a:defRPr/>
            </a:lvl1pPr>
          </a:lstStyle>
          <a:p>
            <a:r>
              <a:rPr lang="en-US"/>
              <a:t>Photo</a:t>
            </a:r>
          </a:p>
        </p:txBody>
      </p:sp>
      <p:sp>
        <p:nvSpPr>
          <p:cNvPr id="52" name="Picture Placeholder 22">
            <a:extLst>
              <a:ext uri="{FF2B5EF4-FFF2-40B4-BE49-F238E27FC236}">
                <a16:creationId xmlns:a16="http://schemas.microsoft.com/office/drawing/2014/main" id="{DEF014CE-5FFD-11FE-5411-9B02BB5FF7C4}"/>
              </a:ext>
            </a:extLst>
          </p:cNvPr>
          <p:cNvSpPr>
            <a:spLocks noGrp="1"/>
          </p:cNvSpPr>
          <p:nvPr>
            <p:ph type="pic" sz="quarter" idx="35" hasCustomPrompt="1"/>
          </p:nvPr>
        </p:nvSpPr>
        <p:spPr>
          <a:xfrm>
            <a:off x="4761787" y="4340224"/>
            <a:ext cx="2668425" cy="509633"/>
          </a:xfrm>
          <a:prstGeom prst="roundRect">
            <a:avLst>
              <a:gd name="adj" fmla="val 5818"/>
            </a:avLst>
          </a:prstGeom>
        </p:spPr>
        <p:txBody>
          <a:bodyPr/>
          <a:lstStyle>
            <a:lvl1pPr marL="0" indent="0">
              <a:buNone/>
              <a:defRPr/>
            </a:lvl1pPr>
          </a:lstStyle>
          <a:p>
            <a:r>
              <a:rPr lang="en-US"/>
              <a:t>Photo</a:t>
            </a:r>
          </a:p>
        </p:txBody>
      </p:sp>
      <p:sp>
        <p:nvSpPr>
          <p:cNvPr id="53" name="Picture Placeholder 22">
            <a:extLst>
              <a:ext uri="{FF2B5EF4-FFF2-40B4-BE49-F238E27FC236}">
                <a16:creationId xmlns:a16="http://schemas.microsoft.com/office/drawing/2014/main" id="{462C063D-22A3-2CF4-49DF-9609DBA35D2D}"/>
              </a:ext>
            </a:extLst>
          </p:cNvPr>
          <p:cNvSpPr>
            <a:spLocks noGrp="1"/>
          </p:cNvSpPr>
          <p:nvPr>
            <p:ph type="pic" sz="quarter" idx="36" hasCustomPrompt="1"/>
          </p:nvPr>
        </p:nvSpPr>
        <p:spPr>
          <a:xfrm>
            <a:off x="4761787" y="3245824"/>
            <a:ext cx="2668425" cy="509633"/>
          </a:xfrm>
          <a:prstGeom prst="roundRect">
            <a:avLst>
              <a:gd name="adj" fmla="val 5818"/>
            </a:avLst>
          </a:prstGeom>
        </p:spPr>
        <p:txBody>
          <a:bodyPr/>
          <a:lstStyle>
            <a:lvl1pPr marL="0" indent="0">
              <a:buNone/>
              <a:defRPr/>
            </a:lvl1pPr>
          </a:lstStyle>
          <a:p>
            <a:r>
              <a:rPr lang="en-US"/>
              <a:t>Photo</a:t>
            </a:r>
          </a:p>
        </p:txBody>
      </p:sp>
      <p:sp>
        <p:nvSpPr>
          <p:cNvPr id="57" name="Date Placeholder 56">
            <a:extLst>
              <a:ext uri="{FF2B5EF4-FFF2-40B4-BE49-F238E27FC236}">
                <a16:creationId xmlns:a16="http://schemas.microsoft.com/office/drawing/2014/main" id="{ACD45970-934B-D6CD-C740-E844E06ACB85}"/>
              </a:ext>
            </a:extLst>
          </p:cNvPr>
          <p:cNvSpPr>
            <a:spLocks noGrp="1"/>
          </p:cNvSpPr>
          <p:nvPr>
            <p:ph type="dt" sz="half" idx="37"/>
          </p:nvPr>
        </p:nvSpPr>
        <p:spPr/>
        <p:txBody>
          <a:bodyPr/>
          <a:lstStyle/>
          <a:p>
            <a:fld id="{097243B2-396C-D14A-93C7-0C98A09E845B}" type="datetime1">
              <a:rPr lang="en-US" smtClean="0"/>
              <a:pPr/>
              <a:t>12/5/2024</a:t>
            </a:fld>
            <a:endParaRPr lang="en-US"/>
          </a:p>
        </p:txBody>
      </p:sp>
      <p:sp>
        <p:nvSpPr>
          <p:cNvPr id="58" name="Footer Placeholder 57">
            <a:extLst>
              <a:ext uri="{FF2B5EF4-FFF2-40B4-BE49-F238E27FC236}">
                <a16:creationId xmlns:a16="http://schemas.microsoft.com/office/drawing/2014/main" id="{1DDA1846-E088-C4F6-AAEE-37C0D8B68050}"/>
              </a:ext>
            </a:extLst>
          </p:cNvPr>
          <p:cNvSpPr>
            <a:spLocks noGrp="1"/>
          </p:cNvSpPr>
          <p:nvPr>
            <p:ph type="ftr" sz="quarter" idx="38"/>
          </p:nvPr>
        </p:nvSpPr>
        <p:spPr/>
        <p:txBody>
          <a:bodyPr/>
          <a:lstStyle/>
          <a:p>
            <a:endParaRPr lang="en-US"/>
          </a:p>
        </p:txBody>
      </p:sp>
      <p:sp>
        <p:nvSpPr>
          <p:cNvPr id="59" name="Slide Number Placeholder 58">
            <a:extLst>
              <a:ext uri="{FF2B5EF4-FFF2-40B4-BE49-F238E27FC236}">
                <a16:creationId xmlns:a16="http://schemas.microsoft.com/office/drawing/2014/main" id="{A194D0A1-DC07-9D65-F4D1-7C15E91A4BAE}"/>
              </a:ext>
            </a:extLst>
          </p:cNvPr>
          <p:cNvSpPr>
            <a:spLocks noGrp="1"/>
          </p:cNvSpPr>
          <p:nvPr>
            <p:ph type="sldNum" sz="quarter" idx="39"/>
          </p:nvPr>
        </p:nvSpPr>
        <p:spPr/>
        <p:txBody>
          <a:bodyPr/>
          <a:lstStyle/>
          <a:p>
            <a:fld id="{2CF9B429-51AD-EE4F-A04A-255FAEA48272}" type="slidenum">
              <a:rPr lang="en-US" smtClean="0"/>
              <a:pPr/>
              <a:t>‹#›</a:t>
            </a:fld>
            <a:endParaRPr lang="en-US"/>
          </a:p>
        </p:txBody>
      </p:sp>
      <p:sp>
        <p:nvSpPr>
          <p:cNvPr id="2" name="Title 1">
            <a:extLst>
              <a:ext uri="{FF2B5EF4-FFF2-40B4-BE49-F238E27FC236}">
                <a16:creationId xmlns:a16="http://schemas.microsoft.com/office/drawing/2014/main" id="{08ABCCD8-CC0E-204E-370E-7D526D4E01DF}"/>
              </a:ext>
            </a:extLst>
          </p:cNvPr>
          <p:cNvSpPr>
            <a:spLocks noGrp="1"/>
          </p:cNvSpPr>
          <p:nvPr>
            <p:ph type="title"/>
          </p:nvPr>
        </p:nvSpPr>
        <p:spPr/>
        <p:txBody>
          <a:bodyPr anchor="ctr"/>
          <a:lstStyle>
            <a:lvl1pPr algn="ctr">
              <a:defRPr/>
            </a:lvl1pPr>
          </a:lstStyle>
          <a:p>
            <a:r>
              <a:rPr lang="en-US"/>
              <a:t>Click to edit Master title style</a:t>
            </a:r>
          </a:p>
        </p:txBody>
      </p:sp>
      <p:cxnSp>
        <p:nvCxnSpPr>
          <p:cNvPr id="3" name="Straight Connector 2">
            <a:extLst>
              <a:ext uri="{FF2B5EF4-FFF2-40B4-BE49-F238E27FC236}">
                <a16:creationId xmlns:a16="http://schemas.microsoft.com/office/drawing/2014/main" id="{D94A6440-5F46-7B90-513D-F71E3FC55D6A}"/>
              </a:ext>
            </a:extLst>
          </p:cNvPr>
          <p:cNvCxnSpPr>
            <a:cxnSpLocks/>
          </p:cNvCxnSpPr>
          <p:nvPr userDrawn="1"/>
        </p:nvCxnSpPr>
        <p:spPr>
          <a:xfrm>
            <a:off x="6991739" y="1156995"/>
            <a:ext cx="4958341" cy="0"/>
          </a:xfrm>
          <a:prstGeom prst="line">
            <a:avLst/>
          </a:prstGeom>
          <a:ln>
            <a:gradFill flip="none" rotWithShape="1">
              <a:gsLst>
                <a:gs pos="0">
                  <a:schemeClr val="accent5"/>
                </a:gs>
                <a:gs pos="100000">
                  <a:schemeClr val="bg1"/>
                </a:gs>
              </a:gsLst>
              <a:lin ang="0" scaled="0"/>
              <a:tileRect/>
            </a:gradFill>
          </a:ln>
        </p:spPr>
        <p:style>
          <a:lnRef idx="3">
            <a:schemeClr val="accent5"/>
          </a:lnRef>
          <a:fillRef idx="0">
            <a:schemeClr val="accent5"/>
          </a:fillRef>
          <a:effectRef idx="2">
            <a:schemeClr val="accent5"/>
          </a:effectRef>
          <a:fontRef idx="minor">
            <a:schemeClr val="tx1"/>
          </a:fontRef>
        </p:style>
      </p:cxnSp>
      <p:cxnSp>
        <p:nvCxnSpPr>
          <p:cNvPr id="4" name="Straight Connector 3">
            <a:extLst>
              <a:ext uri="{FF2B5EF4-FFF2-40B4-BE49-F238E27FC236}">
                <a16:creationId xmlns:a16="http://schemas.microsoft.com/office/drawing/2014/main" id="{833B6429-9CD1-FE59-CED3-121BB0AF5EE1}"/>
              </a:ext>
            </a:extLst>
          </p:cNvPr>
          <p:cNvCxnSpPr>
            <a:cxnSpLocks/>
          </p:cNvCxnSpPr>
          <p:nvPr userDrawn="1"/>
        </p:nvCxnSpPr>
        <p:spPr>
          <a:xfrm>
            <a:off x="5200261" y="1156995"/>
            <a:ext cx="1791478" cy="0"/>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cxnSp>
        <p:nvCxnSpPr>
          <p:cNvPr id="5" name="Straight Connector 4">
            <a:extLst>
              <a:ext uri="{FF2B5EF4-FFF2-40B4-BE49-F238E27FC236}">
                <a16:creationId xmlns:a16="http://schemas.microsoft.com/office/drawing/2014/main" id="{32E2AB0E-AFEB-E16B-BCE5-D87ADDA431B0}"/>
              </a:ext>
            </a:extLst>
          </p:cNvPr>
          <p:cNvCxnSpPr>
            <a:cxnSpLocks/>
          </p:cNvCxnSpPr>
          <p:nvPr userDrawn="1"/>
        </p:nvCxnSpPr>
        <p:spPr>
          <a:xfrm flipH="1">
            <a:off x="241920" y="1156995"/>
            <a:ext cx="4958341" cy="0"/>
          </a:xfrm>
          <a:prstGeom prst="line">
            <a:avLst/>
          </a:prstGeom>
          <a:ln>
            <a:gradFill flip="none" rotWithShape="1">
              <a:gsLst>
                <a:gs pos="0">
                  <a:schemeClr val="accent5"/>
                </a:gs>
                <a:gs pos="100000">
                  <a:schemeClr val="bg1"/>
                </a:gs>
              </a:gsLst>
              <a:lin ang="0" scaled="0"/>
              <a:tileRect/>
            </a:gra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7724835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CD860D2-4913-68C8-6428-9E455695D6D7}"/>
              </a:ext>
            </a:extLst>
          </p:cNvPr>
          <p:cNvSpPr>
            <a:spLocks noGrp="1"/>
          </p:cNvSpPr>
          <p:nvPr>
            <p:ph type="pic" sz="quarter" idx="10"/>
          </p:nvPr>
        </p:nvSpPr>
        <p:spPr>
          <a:xfrm>
            <a:off x="128587" y="123825"/>
            <a:ext cx="7859997" cy="6610212"/>
          </a:xfrm>
          <a:prstGeom prst="roundRect">
            <a:avLst>
              <a:gd name="adj" fmla="val 3086"/>
            </a:avLst>
          </a:prstGeom>
        </p:spPr>
        <p:txBody>
          <a:bodyPr/>
          <a:lstStyle/>
          <a:p>
            <a:endParaRPr lang="en-US"/>
          </a:p>
        </p:txBody>
      </p:sp>
      <p:sp>
        <p:nvSpPr>
          <p:cNvPr id="10" name="Rounded Rectangle 9">
            <a:extLst>
              <a:ext uri="{FF2B5EF4-FFF2-40B4-BE49-F238E27FC236}">
                <a16:creationId xmlns:a16="http://schemas.microsoft.com/office/drawing/2014/main" id="{BB73C708-E7F0-872F-4A94-99B42102484D}"/>
              </a:ext>
            </a:extLst>
          </p:cNvPr>
          <p:cNvSpPr/>
          <p:nvPr userDrawn="1"/>
        </p:nvSpPr>
        <p:spPr>
          <a:xfrm>
            <a:off x="8202899" y="123825"/>
            <a:ext cx="3860513" cy="6610212"/>
          </a:xfrm>
          <a:prstGeom prst="roundRect">
            <a:avLst>
              <a:gd name="adj" fmla="val 5698"/>
            </a:avLst>
          </a:prstGeom>
          <a:solidFill>
            <a:schemeClr val="bg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0F041CE-3AC8-07EE-2194-3BE223728070}"/>
              </a:ext>
            </a:extLst>
          </p:cNvPr>
          <p:cNvSpPr txBox="1"/>
          <p:nvPr userDrawn="1"/>
        </p:nvSpPr>
        <p:spPr>
          <a:xfrm>
            <a:off x="8202900" y="1307633"/>
            <a:ext cx="3860506" cy="584775"/>
          </a:xfrm>
          <a:prstGeom prst="rect">
            <a:avLst/>
          </a:prstGeom>
          <a:noFill/>
        </p:spPr>
        <p:txBody>
          <a:bodyPr wrap="square" rtlCol="0">
            <a:spAutoFit/>
          </a:bodyPr>
          <a:lstStyle/>
          <a:p>
            <a:pPr algn="ctr"/>
            <a:r>
              <a:rPr lang="en-US" sz="3200" b="0" i="0">
                <a:latin typeface="NimbusSanExtLig" pitchFamily="2" charset="77"/>
              </a:rPr>
              <a:t>Thank you</a:t>
            </a:r>
          </a:p>
        </p:txBody>
      </p:sp>
      <p:pic>
        <p:nvPicPr>
          <p:cNvPr id="12" name="Graphic 11">
            <a:extLst>
              <a:ext uri="{FF2B5EF4-FFF2-40B4-BE49-F238E27FC236}">
                <a16:creationId xmlns:a16="http://schemas.microsoft.com/office/drawing/2014/main" id="{3A3ACE1B-D8B3-1668-185B-8EB540B372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28901" y="706933"/>
            <a:ext cx="482600" cy="469900"/>
          </a:xfrm>
          <a:prstGeom prst="rect">
            <a:avLst/>
          </a:prstGeom>
        </p:spPr>
      </p:pic>
      <p:sp>
        <p:nvSpPr>
          <p:cNvPr id="14" name="Text Placeholder 13">
            <a:extLst>
              <a:ext uri="{FF2B5EF4-FFF2-40B4-BE49-F238E27FC236}">
                <a16:creationId xmlns:a16="http://schemas.microsoft.com/office/drawing/2014/main" id="{035E6B81-69FA-253B-043C-21B251A7FDF4}"/>
              </a:ext>
            </a:extLst>
          </p:cNvPr>
          <p:cNvSpPr>
            <a:spLocks noGrp="1"/>
          </p:cNvSpPr>
          <p:nvPr>
            <p:ph type="body" sz="quarter" idx="11"/>
          </p:nvPr>
        </p:nvSpPr>
        <p:spPr>
          <a:xfrm>
            <a:off x="8417169" y="2135720"/>
            <a:ext cx="3431931" cy="3414647"/>
          </a:xfrm>
        </p:spPr>
        <p:txBody>
          <a:bodyPr lIns="0" rIns="0"/>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Freeform 14">
            <a:extLst>
              <a:ext uri="{FF2B5EF4-FFF2-40B4-BE49-F238E27FC236}">
                <a16:creationId xmlns:a16="http://schemas.microsoft.com/office/drawing/2014/main" id="{CA7BB934-7887-86B7-1829-7F22100D3CA9}"/>
              </a:ext>
            </a:extLst>
          </p:cNvPr>
          <p:cNvSpPr/>
          <p:nvPr userDrawn="1"/>
        </p:nvSpPr>
        <p:spPr>
          <a:xfrm>
            <a:off x="8202903" y="6129533"/>
            <a:ext cx="3860510" cy="367263"/>
          </a:xfrm>
          <a:custGeom>
            <a:avLst/>
            <a:gdLst>
              <a:gd name="connsiteX0" fmla="*/ 0 w 6766560"/>
              <a:gd name="connsiteY0" fmla="*/ 420791 h 777407"/>
              <a:gd name="connsiteX1" fmla="*/ 3273552 w 6766560"/>
              <a:gd name="connsiteY1" fmla="*/ 9311 h 777407"/>
              <a:gd name="connsiteX2" fmla="*/ 6766560 w 6766560"/>
              <a:gd name="connsiteY2" fmla="*/ 777407 h 777407"/>
            </a:gdLst>
            <a:ahLst/>
            <a:cxnLst>
              <a:cxn ang="0">
                <a:pos x="connsiteX0" y="connsiteY0"/>
              </a:cxn>
              <a:cxn ang="0">
                <a:pos x="connsiteX1" y="connsiteY1"/>
              </a:cxn>
              <a:cxn ang="0">
                <a:pos x="connsiteX2" y="connsiteY2"/>
              </a:cxn>
            </a:cxnLst>
            <a:rect l="l" t="t" r="r" b="b"/>
            <a:pathLst>
              <a:path w="6766560" h="777407">
                <a:moveTo>
                  <a:pt x="0" y="420791"/>
                </a:moveTo>
                <a:cubicBezTo>
                  <a:pt x="1072896" y="185333"/>
                  <a:pt x="2145792" y="-50125"/>
                  <a:pt x="3273552" y="9311"/>
                </a:cubicBezTo>
                <a:cubicBezTo>
                  <a:pt x="4401312" y="68747"/>
                  <a:pt x="6115812" y="655487"/>
                  <a:pt x="6766560" y="777407"/>
                </a:cubicBezTo>
              </a:path>
            </a:pathLst>
          </a:cu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6" name="Freeform 15">
            <a:extLst>
              <a:ext uri="{FF2B5EF4-FFF2-40B4-BE49-F238E27FC236}">
                <a16:creationId xmlns:a16="http://schemas.microsoft.com/office/drawing/2014/main" id="{1839C4EF-C79A-70F3-C5C7-40331750494E}"/>
              </a:ext>
            </a:extLst>
          </p:cNvPr>
          <p:cNvSpPr/>
          <p:nvPr userDrawn="1"/>
        </p:nvSpPr>
        <p:spPr>
          <a:xfrm>
            <a:off x="8202903" y="6170558"/>
            <a:ext cx="3860510" cy="254869"/>
          </a:xfrm>
          <a:custGeom>
            <a:avLst/>
            <a:gdLst>
              <a:gd name="connsiteX0" fmla="*/ 0 w 7059168"/>
              <a:gd name="connsiteY0" fmla="*/ 877824 h 877824"/>
              <a:gd name="connsiteX1" fmla="*/ 1938528 w 7059168"/>
              <a:gd name="connsiteY1" fmla="*/ 338328 h 877824"/>
              <a:gd name="connsiteX2" fmla="*/ 4553712 w 7059168"/>
              <a:gd name="connsiteY2" fmla="*/ 832104 h 877824"/>
              <a:gd name="connsiteX3" fmla="*/ 7059168 w 7059168"/>
              <a:gd name="connsiteY3" fmla="*/ 0 h 877824"/>
            </a:gdLst>
            <a:ahLst/>
            <a:cxnLst>
              <a:cxn ang="0">
                <a:pos x="connsiteX0" y="connsiteY0"/>
              </a:cxn>
              <a:cxn ang="0">
                <a:pos x="connsiteX1" y="connsiteY1"/>
              </a:cxn>
              <a:cxn ang="0">
                <a:pos x="connsiteX2" y="connsiteY2"/>
              </a:cxn>
              <a:cxn ang="0">
                <a:pos x="connsiteX3" y="connsiteY3"/>
              </a:cxn>
            </a:cxnLst>
            <a:rect l="l" t="t" r="r" b="b"/>
            <a:pathLst>
              <a:path w="7059168" h="877824">
                <a:moveTo>
                  <a:pt x="0" y="877824"/>
                </a:moveTo>
                <a:cubicBezTo>
                  <a:pt x="589788" y="611886"/>
                  <a:pt x="1179576" y="345948"/>
                  <a:pt x="1938528" y="338328"/>
                </a:cubicBezTo>
                <a:cubicBezTo>
                  <a:pt x="2697480" y="330708"/>
                  <a:pt x="3700272" y="888492"/>
                  <a:pt x="4553712" y="832104"/>
                </a:cubicBezTo>
                <a:cubicBezTo>
                  <a:pt x="5407152" y="775716"/>
                  <a:pt x="6573012" y="198120"/>
                  <a:pt x="7059168" y="0"/>
                </a:cubicBezTo>
              </a:path>
            </a:pathLst>
          </a:cu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7" name="Freeform 16">
            <a:extLst>
              <a:ext uri="{FF2B5EF4-FFF2-40B4-BE49-F238E27FC236}">
                <a16:creationId xmlns:a16="http://schemas.microsoft.com/office/drawing/2014/main" id="{2E7504F6-26D7-7DD2-AF44-867D200B3CC1}"/>
              </a:ext>
            </a:extLst>
          </p:cNvPr>
          <p:cNvSpPr/>
          <p:nvPr userDrawn="1"/>
        </p:nvSpPr>
        <p:spPr>
          <a:xfrm flipH="1">
            <a:off x="8202896" y="5900286"/>
            <a:ext cx="3860510" cy="315782"/>
          </a:xfrm>
          <a:custGeom>
            <a:avLst/>
            <a:gdLst>
              <a:gd name="connsiteX0" fmla="*/ 0 w 8321040"/>
              <a:gd name="connsiteY0" fmla="*/ 122086 h 708224"/>
              <a:gd name="connsiteX1" fmla="*/ 2267712 w 8321040"/>
              <a:gd name="connsiteY1" fmla="*/ 707302 h 708224"/>
              <a:gd name="connsiteX2" fmla="*/ 6062472 w 8321040"/>
              <a:gd name="connsiteY2" fmla="*/ 3214 h 708224"/>
              <a:gd name="connsiteX3" fmla="*/ 8321040 w 8321040"/>
              <a:gd name="connsiteY3" fmla="*/ 442126 h 708224"/>
            </a:gdLst>
            <a:ahLst/>
            <a:cxnLst>
              <a:cxn ang="0">
                <a:pos x="connsiteX0" y="connsiteY0"/>
              </a:cxn>
              <a:cxn ang="0">
                <a:pos x="connsiteX1" y="connsiteY1"/>
              </a:cxn>
              <a:cxn ang="0">
                <a:pos x="connsiteX2" y="connsiteY2"/>
              </a:cxn>
              <a:cxn ang="0">
                <a:pos x="connsiteX3" y="connsiteY3"/>
              </a:cxn>
            </a:cxnLst>
            <a:rect l="l" t="t" r="r" b="b"/>
            <a:pathLst>
              <a:path w="8321040" h="708224">
                <a:moveTo>
                  <a:pt x="0" y="122086"/>
                </a:moveTo>
                <a:cubicBezTo>
                  <a:pt x="628650" y="424600"/>
                  <a:pt x="1257300" y="727114"/>
                  <a:pt x="2267712" y="707302"/>
                </a:cubicBezTo>
                <a:cubicBezTo>
                  <a:pt x="3278124" y="687490"/>
                  <a:pt x="5053584" y="47410"/>
                  <a:pt x="6062472" y="3214"/>
                </a:cubicBezTo>
                <a:cubicBezTo>
                  <a:pt x="7071360" y="-40982"/>
                  <a:pt x="8211312" y="384214"/>
                  <a:pt x="8321040" y="442126"/>
                </a:cubicBezTo>
              </a:path>
            </a:pathLst>
          </a:cu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8" name="Freeform 17">
            <a:extLst>
              <a:ext uri="{FF2B5EF4-FFF2-40B4-BE49-F238E27FC236}">
                <a16:creationId xmlns:a16="http://schemas.microsoft.com/office/drawing/2014/main" id="{767D1389-CB71-7CFA-28C0-510DC1CD3370}"/>
              </a:ext>
            </a:extLst>
          </p:cNvPr>
          <p:cNvSpPr/>
          <p:nvPr userDrawn="1"/>
        </p:nvSpPr>
        <p:spPr>
          <a:xfrm>
            <a:off x="8479035" y="6198428"/>
            <a:ext cx="503303" cy="81377"/>
          </a:xfrm>
          <a:custGeom>
            <a:avLst/>
            <a:gdLst>
              <a:gd name="connsiteX0" fmla="*/ 1556023 w 1691239"/>
              <a:gd name="connsiteY0" fmla="*/ 0 h 305760"/>
              <a:gd name="connsiteX1" fmla="*/ 1622393 w 1691239"/>
              <a:gd name="connsiteY1" fmla="*/ 22880 h 305760"/>
              <a:gd name="connsiteX2" fmla="*/ 1691239 w 1691239"/>
              <a:gd name="connsiteY2" fmla="*/ 102138 h 305760"/>
              <a:gd name="connsiteX3" fmla="*/ 815167 w 1691239"/>
              <a:gd name="connsiteY3" fmla="*/ 305760 h 305760"/>
              <a:gd name="connsiteX4" fmla="*/ 7941 w 1691239"/>
              <a:gd name="connsiteY4" fmla="*/ 181397 h 305760"/>
              <a:gd name="connsiteX5" fmla="*/ 0 w 1691239"/>
              <a:gd name="connsiteY5" fmla="*/ 172255 h 305760"/>
              <a:gd name="connsiteX6" fmla="*/ 584864 w 1691239"/>
              <a:gd name="connsiteY6" fmla="*/ 101459 h 305760"/>
              <a:gd name="connsiteX7" fmla="*/ 1298118 w 1691239"/>
              <a:gd name="connsiteY7" fmla="*/ 24106 h 305760"/>
              <a:gd name="connsiteX0" fmla="*/ 815167 w 1782679"/>
              <a:gd name="connsiteY0" fmla="*/ 305760 h 305760"/>
              <a:gd name="connsiteX1" fmla="*/ 7941 w 1782679"/>
              <a:gd name="connsiteY1" fmla="*/ 181397 h 305760"/>
              <a:gd name="connsiteX2" fmla="*/ 0 w 1782679"/>
              <a:gd name="connsiteY2" fmla="*/ 172255 h 305760"/>
              <a:gd name="connsiteX3" fmla="*/ 584864 w 1782679"/>
              <a:gd name="connsiteY3" fmla="*/ 101459 h 305760"/>
              <a:gd name="connsiteX4" fmla="*/ 1298118 w 1782679"/>
              <a:gd name="connsiteY4" fmla="*/ 24106 h 305760"/>
              <a:gd name="connsiteX5" fmla="*/ 1556023 w 1782679"/>
              <a:gd name="connsiteY5" fmla="*/ 0 h 305760"/>
              <a:gd name="connsiteX6" fmla="*/ 1622393 w 1782679"/>
              <a:gd name="connsiteY6" fmla="*/ 22880 h 305760"/>
              <a:gd name="connsiteX7" fmla="*/ 1782679 w 1782679"/>
              <a:gd name="connsiteY7" fmla="*/ 193578 h 305760"/>
              <a:gd name="connsiteX0" fmla="*/ 815167 w 1622393"/>
              <a:gd name="connsiteY0" fmla="*/ 305760 h 305760"/>
              <a:gd name="connsiteX1" fmla="*/ 7941 w 1622393"/>
              <a:gd name="connsiteY1" fmla="*/ 181397 h 305760"/>
              <a:gd name="connsiteX2" fmla="*/ 0 w 1622393"/>
              <a:gd name="connsiteY2" fmla="*/ 172255 h 305760"/>
              <a:gd name="connsiteX3" fmla="*/ 584864 w 1622393"/>
              <a:gd name="connsiteY3" fmla="*/ 101459 h 305760"/>
              <a:gd name="connsiteX4" fmla="*/ 1298118 w 1622393"/>
              <a:gd name="connsiteY4" fmla="*/ 24106 h 305760"/>
              <a:gd name="connsiteX5" fmla="*/ 1556023 w 1622393"/>
              <a:gd name="connsiteY5" fmla="*/ 0 h 305760"/>
              <a:gd name="connsiteX6" fmla="*/ 1622393 w 1622393"/>
              <a:gd name="connsiteY6" fmla="*/ 22880 h 305760"/>
              <a:gd name="connsiteX0" fmla="*/ 815167 w 1556023"/>
              <a:gd name="connsiteY0" fmla="*/ 305760 h 305760"/>
              <a:gd name="connsiteX1" fmla="*/ 7941 w 1556023"/>
              <a:gd name="connsiteY1" fmla="*/ 181397 h 305760"/>
              <a:gd name="connsiteX2" fmla="*/ 0 w 1556023"/>
              <a:gd name="connsiteY2" fmla="*/ 172255 h 305760"/>
              <a:gd name="connsiteX3" fmla="*/ 584864 w 1556023"/>
              <a:gd name="connsiteY3" fmla="*/ 101459 h 305760"/>
              <a:gd name="connsiteX4" fmla="*/ 1298118 w 1556023"/>
              <a:gd name="connsiteY4" fmla="*/ 24106 h 305760"/>
              <a:gd name="connsiteX5" fmla="*/ 1556023 w 1556023"/>
              <a:gd name="connsiteY5" fmla="*/ 0 h 305760"/>
              <a:gd name="connsiteX0" fmla="*/ 7941 w 1556023"/>
              <a:gd name="connsiteY0" fmla="*/ 181397 h 181397"/>
              <a:gd name="connsiteX1" fmla="*/ 0 w 1556023"/>
              <a:gd name="connsiteY1" fmla="*/ 172255 h 181397"/>
              <a:gd name="connsiteX2" fmla="*/ 584864 w 1556023"/>
              <a:gd name="connsiteY2" fmla="*/ 101459 h 181397"/>
              <a:gd name="connsiteX3" fmla="*/ 1298118 w 1556023"/>
              <a:gd name="connsiteY3" fmla="*/ 24106 h 181397"/>
              <a:gd name="connsiteX4" fmla="*/ 1556023 w 1556023"/>
              <a:gd name="connsiteY4" fmla="*/ 0 h 181397"/>
              <a:gd name="connsiteX0" fmla="*/ 0 w 1556023"/>
              <a:gd name="connsiteY0" fmla="*/ 172255 h 172255"/>
              <a:gd name="connsiteX1" fmla="*/ 584864 w 1556023"/>
              <a:gd name="connsiteY1" fmla="*/ 101459 h 172255"/>
              <a:gd name="connsiteX2" fmla="*/ 1298118 w 1556023"/>
              <a:gd name="connsiteY2" fmla="*/ 24106 h 172255"/>
              <a:gd name="connsiteX3" fmla="*/ 1556023 w 1556023"/>
              <a:gd name="connsiteY3" fmla="*/ 0 h 172255"/>
            </a:gdLst>
            <a:ahLst/>
            <a:cxnLst>
              <a:cxn ang="0">
                <a:pos x="connsiteX0" y="connsiteY0"/>
              </a:cxn>
              <a:cxn ang="0">
                <a:pos x="connsiteX1" y="connsiteY1"/>
              </a:cxn>
              <a:cxn ang="0">
                <a:pos x="connsiteX2" y="connsiteY2"/>
              </a:cxn>
              <a:cxn ang="0">
                <a:pos x="connsiteX3" y="connsiteY3"/>
              </a:cxn>
            </a:cxnLst>
            <a:rect l="l" t="t" r="r" b="b"/>
            <a:pathLst>
              <a:path w="1556023" h="172255">
                <a:moveTo>
                  <a:pt x="0" y="172255"/>
                </a:moveTo>
                <a:lnTo>
                  <a:pt x="584864" y="101459"/>
                </a:lnTo>
                <a:lnTo>
                  <a:pt x="1298118" y="24106"/>
                </a:lnTo>
                <a:lnTo>
                  <a:pt x="1556023" y="0"/>
                </a:lnTo>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Aleo" pitchFamily="2" charset="77"/>
            </a:endParaRPr>
          </a:p>
        </p:txBody>
      </p:sp>
      <p:sp>
        <p:nvSpPr>
          <p:cNvPr id="19" name="Freeform 18">
            <a:extLst>
              <a:ext uri="{FF2B5EF4-FFF2-40B4-BE49-F238E27FC236}">
                <a16:creationId xmlns:a16="http://schemas.microsoft.com/office/drawing/2014/main" id="{4B99B967-D1E9-46BB-BE6D-F7A1834CD4D6}"/>
              </a:ext>
            </a:extLst>
          </p:cNvPr>
          <p:cNvSpPr/>
          <p:nvPr userDrawn="1"/>
        </p:nvSpPr>
        <p:spPr>
          <a:xfrm flipH="1">
            <a:off x="9152164" y="5900286"/>
            <a:ext cx="1028699" cy="169592"/>
          </a:xfrm>
          <a:custGeom>
            <a:avLst/>
            <a:gdLst>
              <a:gd name="connsiteX0" fmla="*/ 0 w 3849627"/>
              <a:gd name="connsiteY0" fmla="*/ 250321 h 419633"/>
              <a:gd name="connsiteX1" fmla="*/ 34114 w 3849627"/>
              <a:gd name="connsiteY1" fmla="*/ 336824 h 419633"/>
              <a:gd name="connsiteX2" fmla="*/ 134672 w 3849627"/>
              <a:gd name="connsiteY2" fmla="*/ 419633 h 419633"/>
              <a:gd name="connsiteX3" fmla="*/ 622450 w 3849627"/>
              <a:gd name="connsiteY3" fmla="*/ 343560 h 419633"/>
              <a:gd name="connsiteX4" fmla="*/ 1046484 w 3849627"/>
              <a:gd name="connsiteY4" fmla="*/ 276806 h 419633"/>
              <a:gd name="connsiteX5" fmla="*/ 3600997 w 3849627"/>
              <a:gd name="connsiteY5" fmla="*/ 0 h 419633"/>
              <a:gd name="connsiteX6" fmla="*/ 3343127 w 3849627"/>
              <a:gd name="connsiteY6" fmla="*/ 2665 h 419633"/>
              <a:gd name="connsiteX7" fmla="*/ 1367135 w 3849627"/>
              <a:gd name="connsiteY7" fmla="*/ 226327 h 419633"/>
              <a:gd name="connsiteX8" fmla="*/ 1046484 w 3849627"/>
              <a:gd name="connsiteY8" fmla="*/ 276806 h 419633"/>
              <a:gd name="connsiteX9" fmla="*/ 3798767 w 3849627"/>
              <a:gd name="connsiteY9" fmla="*/ 346461 h 419633"/>
              <a:gd name="connsiteX10" fmla="*/ 3810470 w 3849627"/>
              <a:gd name="connsiteY10" fmla="*/ 336824 h 419633"/>
              <a:gd name="connsiteX11" fmla="*/ 3849627 w 3849627"/>
              <a:gd name="connsiteY11" fmla="*/ 237533 h 419633"/>
              <a:gd name="connsiteX12" fmla="*/ 3698167 w 3849627"/>
              <a:gd name="connsiteY12" fmla="*/ 45763 h 419633"/>
              <a:gd name="connsiteX0" fmla="*/ 1012370 w 3815513"/>
              <a:gd name="connsiteY0" fmla="*/ 276806 h 419633"/>
              <a:gd name="connsiteX1" fmla="*/ 0 w 3815513"/>
              <a:gd name="connsiteY1" fmla="*/ 336824 h 419633"/>
              <a:gd name="connsiteX2" fmla="*/ 100558 w 3815513"/>
              <a:gd name="connsiteY2" fmla="*/ 419633 h 419633"/>
              <a:gd name="connsiteX3" fmla="*/ 588336 w 3815513"/>
              <a:gd name="connsiteY3" fmla="*/ 343560 h 419633"/>
              <a:gd name="connsiteX4" fmla="*/ 1012370 w 3815513"/>
              <a:gd name="connsiteY4" fmla="*/ 276806 h 419633"/>
              <a:gd name="connsiteX5" fmla="*/ 3566883 w 3815513"/>
              <a:gd name="connsiteY5" fmla="*/ 0 h 419633"/>
              <a:gd name="connsiteX6" fmla="*/ 3309013 w 3815513"/>
              <a:gd name="connsiteY6" fmla="*/ 2665 h 419633"/>
              <a:gd name="connsiteX7" fmla="*/ 1333021 w 3815513"/>
              <a:gd name="connsiteY7" fmla="*/ 226327 h 419633"/>
              <a:gd name="connsiteX8" fmla="*/ 1012370 w 3815513"/>
              <a:gd name="connsiteY8" fmla="*/ 276806 h 419633"/>
              <a:gd name="connsiteX9" fmla="*/ 3764653 w 3815513"/>
              <a:gd name="connsiteY9" fmla="*/ 346461 h 419633"/>
              <a:gd name="connsiteX10" fmla="*/ 3776356 w 3815513"/>
              <a:gd name="connsiteY10" fmla="*/ 336824 h 419633"/>
              <a:gd name="connsiteX11" fmla="*/ 3815513 w 3815513"/>
              <a:gd name="connsiteY11" fmla="*/ 237533 h 419633"/>
              <a:gd name="connsiteX12" fmla="*/ 3664053 w 3815513"/>
              <a:gd name="connsiteY12" fmla="*/ 45763 h 419633"/>
              <a:gd name="connsiteX13" fmla="*/ 3566883 w 3815513"/>
              <a:gd name="connsiteY13" fmla="*/ 0 h 419633"/>
              <a:gd name="connsiteX0" fmla="*/ 911812 w 3714955"/>
              <a:gd name="connsiteY0" fmla="*/ 276806 h 419633"/>
              <a:gd name="connsiteX1" fmla="*/ 0 w 3714955"/>
              <a:gd name="connsiteY1" fmla="*/ 419633 h 419633"/>
              <a:gd name="connsiteX2" fmla="*/ 487778 w 3714955"/>
              <a:gd name="connsiteY2" fmla="*/ 343560 h 419633"/>
              <a:gd name="connsiteX3" fmla="*/ 911812 w 3714955"/>
              <a:gd name="connsiteY3" fmla="*/ 276806 h 419633"/>
              <a:gd name="connsiteX4" fmla="*/ 3466325 w 3714955"/>
              <a:gd name="connsiteY4" fmla="*/ 0 h 419633"/>
              <a:gd name="connsiteX5" fmla="*/ 3208455 w 3714955"/>
              <a:gd name="connsiteY5" fmla="*/ 2665 h 419633"/>
              <a:gd name="connsiteX6" fmla="*/ 1232463 w 3714955"/>
              <a:gd name="connsiteY6" fmla="*/ 226327 h 419633"/>
              <a:gd name="connsiteX7" fmla="*/ 911812 w 3714955"/>
              <a:gd name="connsiteY7" fmla="*/ 276806 h 419633"/>
              <a:gd name="connsiteX8" fmla="*/ 3664095 w 3714955"/>
              <a:gd name="connsiteY8" fmla="*/ 346461 h 419633"/>
              <a:gd name="connsiteX9" fmla="*/ 3675798 w 3714955"/>
              <a:gd name="connsiteY9" fmla="*/ 336824 h 419633"/>
              <a:gd name="connsiteX10" fmla="*/ 3714955 w 3714955"/>
              <a:gd name="connsiteY10" fmla="*/ 237533 h 419633"/>
              <a:gd name="connsiteX11" fmla="*/ 3563495 w 3714955"/>
              <a:gd name="connsiteY11" fmla="*/ 45763 h 419633"/>
              <a:gd name="connsiteX12" fmla="*/ 3466325 w 3714955"/>
              <a:gd name="connsiteY12" fmla="*/ 0 h 419633"/>
              <a:gd name="connsiteX0" fmla="*/ 911812 w 3714955"/>
              <a:gd name="connsiteY0" fmla="*/ 276806 h 419633"/>
              <a:gd name="connsiteX1" fmla="*/ 0 w 3714955"/>
              <a:gd name="connsiteY1" fmla="*/ 419633 h 419633"/>
              <a:gd name="connsiteX2" fmla="*/ 487778 w 3714955"/>
              <a:gd name="connsiteY2" fmla="*/ 343560 h 419633"/>
              <a:gd name="connsiteX3" fmla="*/ 911812 w 3714955"/>
              <a:gd name="connsiteY3" fmla="*/ 276806 h 419633"/>
              <a:gd name="connsiteX4" fmla="*/ 3466325 w 3714955"/>
              <a:gd name="connsiteY4" fmla="*/ 0 h 419633"/>
              <a:gd name="connsiteX5" fmla="*/ 3208455 w 3714955"/>
              <a:gd name="connsiteY5" fmla="*/ 2665 h 419633"/>
              <a:gd name="connsiteX6" fmla="*/ 1232463 w 3714955"/>
              <a:gd name="connsiteY6" fmla="*/ 226327 h 419633"/>
              <a:gd name="connsiteX7" fmla="*/ 911812 w 3714955"/>
              <a:gd name="connsiteY7" fmla="*/ 276806 h 419633"/>
              <a:gd name="connsiteX8" fmla="*/ 3664095 w 3714955"/>
              <a:gd name="connsiteY8" fmla="*/ 346461 h 419633"/>
              <a:gd name="connsiteX9" fmla="*/ 3714955 w 3714955"/>
              <a:gd name="connsiteY9" fmla="*/ 237533 h 419633"/>
              <a:gd name="connsiteX10" fmla="*/ 3563495 w 3714955"/>
              <a:gd name="connsiteY10" fmla="*/ 45763 h 419633"/>
              <a:gd name="connsiteX11" fmla="*/ 3466325 w 3714955"/>
              <a:gd name="connsiteY11" fmla="*/ 0 h 419633"/>
              <a:gd name="connsiteX0" fmla="*/ 911812 w 3714955"/>
              <a:gd name="connsiteY0" fmla="*/ 276806 h 419633"/>
              <a:gd name="connsiteX1" fmla="*/ 0 w 3714955"/>
              <a:gd name="connsiteY1" fmla="*/ 419633 h 419633"/>
              <a:gd name="connsiteX2" fmla="*/ 487778 w 3714955"/>
              <a:gd name="connsiteY2" fmla="*/ 343560 h 419633"/>
              <a:gd name="connsiteX3" fmla="*/ 911812 w 3714955"/>
              <a:gd name="connsiteY3" fmla="*/ 276806 h 419633"/>
              <a:gd name="connsiteX4" fmla="*/ 3466325 w 3714955"/>
              <a:gd name="connsiteY4" fmla="*/ 0 h 419633"/>
              <a:gd name="connsiteX5" fmla="*/ 3208455 w 3714955"/>
              <a:gd name="connsiteY5" fmla="*/ 2665 h 419633"/>
              <a:gd name="connsiteX6" fmla="*/ 1232463 w 3714955"/>
              <a:gd name="connsiteY6" fmla="*/ 226327 h 419633"/>
              <a:gd name="connsiteX7" fmla="*/ 911812 w 3714955"/>
              <a:gd name="connsiteY7" fmla="*/ 276806 h 419633"/>
              <a:gd name="connsiteX8" fmla="*/ 3714955 w 3714955"/>
              <a:gd name="connsiteY8" fmla="*/ 237533 h 419633"/>
              <a:gd name="connsiteX9" fmla="*/ 3563495 w 3714955"/>
              <a:gd name="connsiteY9" fmla="*/ 45763 h 419633"/>
              <a:gd name="connsiteX10" fmla="*/ 3466325 w 3714955"/>
              <a:gd name="connsiteY10" fmla="*/ 0 h 419633"/>
              <a:gd name="connsiteX0" fmla="*/ 911812 w 3563495"/>
              <a:gd name="connsiteY0" fmla="*/ 276806 h 419633"/>
              <a:gd name="connsiteX1" fmla="*/ 0 w 3563495"/>
              <a:gd name="connsiteY1" fmla="*/ 419633 h 419633"/>
              <a:gd name="connsiteX2" fmla="*/ 487778 w 3563495"/>
              <a:gd name="connsiteY2" fmla="*/ 343560 h 419633"/>
              <a:gd name="connsiteX3" fmla="*/ 911812 w 3563495"/>
              <a:gd name="connsiteY3" fmla="*/ 276806 h 419633"/>
              <a:gd name="connsiteX4" fmla="*/ 3466325 w 3563495"/>
              <a:gd name="connsiteY4" fmla="*/ 0 h 419633"/>
              <a:gd name="connsiteX5" fmla="*/ 3208455 w 3563495"/>
              <a:gd name="connsiteY5" fmla="*/ 2665 h 419633"/>
              <a:gd name="connsiteX6" fmla="*/ 1232463 w 3563495"/>
              <a:gd name="connsiteY6" fmla="*/ 226327 h 419633"/>
              <a:gd name="connsiteX7" fmla="*/ 911812 w 3563495"/>
              <a:gd name="connsiteY7" fmla="*/ 276806 h 419633"/>
              <a:gd name="connsiteX8" fmla="*/ 3563495 w 3563495"/>
              <a:gd name="connsiteY8" fmla="*/ 45763 h 419633"/>
              <a:gd name="connsiteX9" fmla="*/ 3466325 w 3563495"/>
              <a:gd name="connsiteY9" fmla="*/ 0 h 419633"/>
              <a:gd name="connsiteX0" fmla="*/ 911812 w 3466325"/>
              <a:gd name="connsiteY0" fmla="*/ 276806 h 419633"/>
              <a:gd name="connsiteX1" fmla="*/ 0 w 3466325"/>
              <a:gd name="connsiteY1" fmla="*/ 419633 h 419633"/>
              <a:gd name="connsiteX2" fmla="*/ 487778 w 3466325"/>
              <a:gd name="connsiteY2" fmla="*/ 343560 h 419633"/>
              <a:gd name="connsiteX3" fmla="*/ 911812 w 3466325"/>
              <a:gd name="connsiteY3" fmla="*/ 276806 h 419633"/>
              <a:gd name="connsiteX4" fmla="*/ 3466325 w 3466325"/>
              <a:gd name="connsiteY4" fmla="*/ 0 h 419633"/>
              <a:gd name="connsiteX5" fmla="*/ 3208455 w 3466325"/>
              <a:gd name="connsiteY5" fmla="*/ 2665 h 419633"/>
              <a:gd name="connsiteX6" fmla="*/ 1232463 w 3466325"/>
              <a:gd name="connsiteY6" fmla="*/ 226327 h 419633"/>
              <a:gd name="connsiteX7" fmla="*/ 911812 w 3466325"/>
              <a:gd name="connsiteY7" fmla="*/ 276806 h 419633"/>
              <a:gd name="connsiteX8" fmla="*/ 3466325 w 3466325"/>
              <a:gd name="connsiteY8" fmla="*/ 0 h 419633"/>
              <a:gd name="connsiteX0" fmla="*/ 0 w 3557765"/>
              <a:gd name="connsiteY0" fmla="*/ 419633 h 419633"/>
              <a:gd name="connsiteX1" fmla="*/ 487778 w 3557765"/>
              <a:gd name="connsiteY1" fmla="*/ 343560 h 419633"/>
              <a:gd name="connsiteX2" fmla="*/ 911812 w 3557765"/>
              <a:gd name="connsiteY2" fmla="*/ 276806 h 419633"/>
              <a:gd name="connsiteX3" fmla="*/ 3466325 w 3557765"/>
              <a:gd name="connsiteY3" fmla="*/ 0 h 419633"/>
              <a:gd name="connsiteX4" fmla="*/ 3208455 w 3557765"/>
              <a:gd name="connsiteY4" fmla="*/ 2665 h 419633"/>
              <a:gd name="connsiteX5" fmla="*/ 1232463 w 3557765"/>
              <a:gd name="connsiteY5" fmla="*/ 226327 h 419633"/>
              <a:gd name="connsiteX6" fmla="*/ 911812 w 3557765"/>
              <a:gd name="connsiteY6" fmla="*/ 276806 h 419633"/>
              <a:gd name="connsiteX7" fmla="*/ 3557765 w 3557765"/>
              <a:gd name="connsiteY7" fmla="*/ 91440 h 419633"/>
              <a:gd name="connsiteX0" fmla="*/ 0 w 3466325"/>
              <a:gd name="connsiteY0" fmla="*/ 419633 h 419633"/>
              <a:gd name="connsiteX1" fmla="*/ 487778 w 3466325"/>
              <a:gd name="connsiteY1" fmla="*/ 343560 h 419633"/>
              <a:gd name="connsiteX2" fmla="*/ 911812 w 3466325"/>
              <a:gd name="connsiteY2" fmla="*/ 276806 h 419633"/>
              <a:gd name="connsiteX3" fmla="*/ 0 w 3466325"/>
              <a:gd name="connsiteY3" fmla="*/ 419633 h 419633"/>
              <a:gd name="connsiteX4" fmla="*/ 3466325 w 3466325"/>
              <a:gd name="connsiteY4" fmla="*/ 0 h 419633"/>
              <a:gd name="connsiteX5" fmla="*/ 3208455 w 3466325"/>
              <a:gd name="connsiteY5" fmla="*/ 2665 h 419633"/>
              <a:gd name="connsiteX6" fmla="*/ 1232463 w 3466325"/>
              <a:gd name="connsiteY6" fmla="*/ 226327 h 419633"/>
              <a:gd name="connsiteX7" fmla="*/ 911812 w 3466325"/>
              <a:gd name="connsiteY7" fmla="*/ 276806 h 41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6325" h="419633">
                <a:moveTo>
                  <a:pt x="0" y="419633"/>
                </a:moveTo>
                <a:lnTo>
                  <a:pt x="487778" y="343560"/>
                </a:lnTo>
                <a:lnTo>
                  <a:pt x="911812" y="276806"/>
                </a:lnTo>
                <a:lnTo>
                  <a:pt x="0" y="419633"/>
                </a:lnTo>
                <a:close/>
                <a:moveTo>
                  <a:pt x="3466325" y="0"/>
                </a:moveTo>
                <a:lnTo>
                  <a:pt x="3208455" y="2665"/>
                </a:lnTo>
                <a:cubicBezTo>
                  <a:pt x="2665795" y="18307"/>
                  <a:pt x="1968514" y="113038"/>
                  <a:pt x="1232463" y="226327"/>
                </a:cubicBezTo>
                <a:lnTo>
                  <a:pt x="911812" y="276806"/>
                </a:lnTo>
              </a:path>
            </a:pathLst>
          </a:cu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Aleo" pitchFamily="2" charset="77"/>
            </a:endParaRPr>
          </a:p>
        </p:txBody>
      </p:sp>
      <p:sp>
        <p:nvSpPr>
          <p:cNvPr id="20" name="Freeform 19">
            <a:extLst>
              <a:ext uri="{FF2B5EF4-FFF2-40B4-BE49-F238E27FC236}">
                <a16:creationId xmlns:a16="http://schemas.microsoft.com/office/drawing/2014/main" id="{28B95BBE-1583-B5B2-8336-B857E98BAD5A}"/>
              </a:ext>
            </a:extLst>
          </p:cNvPr>
          <p:cNvSpPr/>
          <p:nvPr userDrawn="1"/>
        </p:nvSpPr>
        <p:spPr>
          <a:xfrm>
            <a:off x="10452551" y="6364949"/>
            <a:ext cx="689228" cy="47586"/>
          </a:xfrm>
          <a:custGeom>
            <a:avLst/>
            <a:gdLst>
              <a:gd name="connsiteX0" fmla="*/ 741686 w 1378625"/>
              <a:gd name="connsiteY0" fmla="*/ 0 h 134383"/>
              <a:gd name="connsiteX1" fmla="*/ 1278346 w 1378625"/>
              <a:gd name="connsiteY1" fmla="*/ 43254 h 134383"/>
              <a:gd name="connsiteX2" fmla="*/ 1378625 w 1378625"/>
              <a:gd name="connsiteY2" fmla="*/ 72194 h 134383"/>
              <a:gd name="connsiteX3" fmla="*/ 993653 w 1378625"/>
              <a:gd name="connsiteY3" fmla="*/ 104991 h 134383"/>
              <a:gd name="connsiteX4" fmla="*/ 431063 w 1378625"/>
              <a:gd name="connsiteY4" fmla="*/ 131921 h 134383"/>
              <a:gd name="connsiteX5" fmla="*/ 157714 w 1378625"/>
              <a:gd name="connsiteY5" fmla="*/ 134173 h 134383"/>
              <a:gd name="connsiteX6" fmla="*/ 0 w 1378625"/>
              <a:gd name="connsiteY6" fmla="*/ 131037 h 134383"/>
              <a:gd name="connsiteX7" fmla="*/ 42376 w 1378625"/>
              <a:gd name="connsiteY7" fmla="*/ 90195 h 134383"/>
              <a:gd name="connsiteX8" fmla="*/ 741686 w 1378625"/>
              <a:gd name="connsiteY8" fmla="*/ 0 h 134383"/>
              <a:gd name="connsiteX0" fmla="*/ 741686 w 1378625"/>
              <a:gd name="connsiteY0" fmla="*/ 0 h 181635"/>
              <a:gd name="connsiteX1" fmla="*/ 1278346 w 1378625"/>
              <a:gd name="connsiteY1" fmla="*/ 43254 h 181635"/>
              <a:gd name="connsiteX2" fmla="*/ 1378625 w 1378625"/>
              <a:gd name="connsiteY2" fmla="*/ 72194 h 181635"/>
              <a:gd name="connsiteX3" fmla="*/ 993653 w 1378625"/>
              <a:gd name="connsiteY3" fmla="*/ 104991 h 181635"/>
              <a:gd name="connsiteX4" fmla="*/ 431063 w 1378625"/>
              <a:gd name="connsiteY4" fmla="*/ 131921 h 181635"/>
              <a:gd name="connsiteX5" fmla="*/ 157714 w 1378625"/>
              <a:gd name="connsiteY5" fmla="*/ 134173 h 181635"/>
              <a:gd name="connsiteX6" fmla="*/ 0 w 1378625"/>
              <a:gd name="connsiteY6" fmla="*/ 131037 h 181635"/>
              <a:gd name="connsiteX7" fmla="*/ 133816 w 1378625"/>
              <a:gd name="connsiteY7" fmla="*/ 181635 h 181635"/>
              <a:gd name="connsiteX0" fmla="*/ 741686 w 1378625"/>
              <a:gd name="connsiteY0" fmla="*/ 0 h 134383"/>
              <a:gd name="connsiteX1" fmla="*/ 1278346 w 1378625"/>
              <a:gd name="connsiteY1" fmla="*/ 43254 h 134383"/>
              <a:gd name="connsiteX2" fmla="*/ 1378625 w 1378625"/>
              <a:gd name="connsiteY2" fmla="*/ 72194 h 134383"/>
              <a:gd name="connsiteX3" fmla="*/ 993653 w 1378625"/>
              <a:gd name="connsiteY3" fmla="*/ 104991 h 134383"/>
              <a:gd name="connsiteX4" fmla="*/ 431063 w 1378625"/>
              <a:gd name="connsiteY4" fmla="*/ 131921 h 134383"/>
              <a:gd name="connsiteX5" fmla="*/ 157714 w 1378625"/>
              <a:gd name="connsiteY5" fmla="*/ 134173 h 134383"/>
              <a:gd name="connsiteX6" fmla="*/ 0 w 1378625"/>
              <a:gd name="connsiteY6" fmla="*/ 131037 h 134383"/>
              <a:gd name="connsiteX0" fmla="*/ 1278346 w 1378625"/>
              <a:gd name="connsiteY0" fmla="*/ 0 h 91129"/>
              <a:gd name="connsiteX1" fmla="*/ 1378625 w 1378625"/>
              <a:gd name="connsiteY1" fmla="*/ 28940 h 91129"/>
              <a:gd name="connsiteX2" fmla="*/ 993653 w 1378625"/>
              <a:gd name="connsiteY2" fmla="*/ 61737 h 91129"/>
              <a:gd name="connsiteX3" fmla="*/ 431063 w 1378625"/>
              <a:gd name="connsiteY3" fmla="*/ 88667 h 91129"/>
              <a:gd name="connsiteX4" fmla="*/ 157714 w 1378625"/>
              <a:gd name="connsiteY4" fmla="*/ 90919 h 91129"/>
              <a:gd name="connsiteX5" fmla="*/ 0 w 1378625"/>
              <a:gd name="connsiteY5" fmla="*/ 87783 h 91129"/>
              <a:gd name="connsiteX0" fmla="*/ 1378625 w 1378625"/>
              <a:gd name="connsiteY0" fmla="*/ 0 h 62189"/>
              <a:gd name="connsiteX1" fmla="*/ 993653 w 1378625"/>
              <a:gd name="connsiteY1" fmla="*/ 32797 h 62189"/>
              <a:gd name="connsiteX2" fmla="*/ 431063 w 1378625"/>
              <a:gd name="connsiteY2" fmla="*/ 59727 h 62189"/>
              <a:gd name="connsiteX3" fmla="*/ 157714 w 1378625"/>
              <a:gd name="connsiteY3" fmla="*/ 61979 h 62189"/>
              <a:gd name="connsiteX4" fmla="*/ 0 w 1378625"/>
              <a:gd name="connsiteY4" fmla="*/ 58843 h 62189"/>
              <a:gd name="connsiteX0" fmla="*/ 1378625 w 1378625"/>
              <a:gd name="connsiteY0" fmla="*/ 0 h 64729"/>
              <a:gd name="connsiteX1" fmla="*/ 993653 w 1378625"/>
              <a:gd name="connsiteY1" fmla="*/ 32797 h 64729"/>
              <a:gd name="connsiteX2" fmla="*/ 463887 w 1378625"/>
              <a:gd name="connsiteY2" fmla="*/ 64046 h 64729"/>
              <a:gd name="connsiteX3" fmla="*/ 157714 w 1378625"/>
              <a:gd name="connsiteY3" fmla="*/ 61979 h 64729"/>
              <a:gd name="connsiteX4" fmla="*/ 0 w 1378625"/>
              <a:gd name="connsiteY4" fmla="*/ 58843 h 64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625" h="64729">
                <a:moveTo>
                  <a:pt x="1378625" y="0"/>
                </a:moveTo>
                <a:lnTo>
                  <a:pt x="993653" y="32797"/>
                </a:lnTo>
                <a:cubicBezTo>
                  <a:pt x="800054" y="46058"/>
                  <a:pt x="644256" y="59714"/>
                  <a:pt x="463887" y="64046"/>
                </a:cubicBezTo>
                <a:cubicBezTo>
                  <a:pt x="373703" y="66212"/>
                  <a:pt x="249708" y="62585"/>
                  <a:pt x="157714" y="61979"/>
                </a:cubicBezTo>
                <a:lnTo>
                  <a:pt x="0" y="58843"/>
                </a:lnTo>
              </a:path>
            </a:pathLst>
          </a:cu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Aleo" pitchFamily="2" charset="77"/>
            </a:endParaRPr>
          </a:p>
        </p:txBody>
      </p:sp>
    </p:spTree>
    <p:extLst>
      <p:ext uri="{BB962C8B-B14F-4D97-AF65-F5344CB8AC3E}">
        <p14:creationId xmlns:p14="http://schemas.microsoft.com/office/powerpoint/2010/main" val="1523944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3" name="Date Placeholder 12">
            <a:extLst>
              <a:ext uri="{FF2B5EF4-FFF2-40B4-BE49-F238E27FC236}">
                <a16:creationId xmlns:a16="http://schemas.microsoft.com/office/drawing/2014/main" id="{7A7F7E3E-A01A-4EF2-BE1A-F03C7B92F1C8}"/>
              </a:ext>
            </a:extLst>
          </p:cNvPr>
          <p:cNvSpPr>
            <a:spLocks noGrp="1"/>
          </p:cNvSpPr>
          <p:nvPr>
            <p:ph type="dt" sz="half" idx="10"/>
          </p:nvPr>
        </p:nvSpPr>
        <p:spPr/>
        <p:txBody>
          <a:bodyPr/>
          <a:lstStyle/>
          <a:p>
            <a:fld id="{097243B2-396C-D14A-93C7-0C98A09E845B}" type="datetime1">
              <a:rPr lang="en-US" smtClean="0"/>
              <a:pPr/>
              <a:t>12/5/2024</a:t>
            </a:fld>
            <a:endParaRPr lang="en-US"/>
          </a:p>
        </p:txBody>
      </p:sp>
      <p:sp>
        <p:nvSpPr>
          <p:cNvPr id="14" name="Footer Placeholder 13">
            <a:extLst>
              <a:ext uri="{FF2B5EF4-FFF2-40B4-BE49-F238E27FC236}">
                <a16:creationId xmlns:a16="http://schemas.microsoft.com/office/drawing/2014/main" id="{15B6B3FF-1119-5C2D-7BCB-0C3F4006F942}"/>
              </a:ext>
            </a:extLst>
          </p:cNvPr>
          <p:cNvSpPr>
            <a:spLocks noGrp="1"/>
          </p:cNvSpPr>
          <p:nvPr>
            <p:ph type="ftr" sz="quarter" idx="11"/>
          </p:nvPr>
        </p:nvSpPr>
        <p:spPr/>
        <p:txBody>
          <a:bodyPr/>
          <a:lstStyle/>
          <a:p>
            <a:endParaRPr lang="en-US"/>
          </a:p>
        </p:txBody>
      </p:sp>
      <p:sp>
        <p:nvSpPr>
          <p:cNvPr id="15" name="Slide Number Placeholder 14">
            <a:extLst>
              <a:ext uri="{FF2B5EF4-FFF2-40B4-BE49-F238E27FC236}">
                <a16:creationId xmlns:a16="http://schemas.microsoft.com/office/drawing/2014/main" id="{BF4931D8-93A2-ABFE-B435-C74650ECFE49}"/>
              </a:ext>
            </a:extLst>
          </p:cNvPr>
          <p:cNvSpPr>
            <a:spLocks noGrp="1"/>
          </p:cNvSpPr>
          <p:nvPr>
            <p:ph type="sldNum" sz="quarter" idx="12"/>
          </p:nvPr>
        </p:nvSpPr>
        <p:spPr/>
        <p:txBody>
          <a:bodyPr/>
          <a:lstStyle/>
          <a:p>
            <a:fld id="{2CF9B429-51AD-EE4F-A04A-255FAEA48272}" type="slidenum">
              <a:rPr lang="en-US" smtClean="0"/>
              <a:pPr/>
              <a:t>‹#›</a:t>
            </a:fld>
            <a:endParaRPr lang="en-US"/>
          </a:p>
        </p:txBody>
      </p:sp>
      <p:sp>
        <p:nvSpPr>
          <p:cNvPr id="3" name="Title 2">
            <a:extLst>
              <a:ext uri="{FF2B5EF4-FFF2-40B4-BE49-F238E27FC236}">
                <a16:creationId xmlns:a16="http://schemas.microsoft.com/office/drawing/2014/main" id="{40B5B222-521B-FF68-1B82-1F3449ADC972}"/>
              </a:ext>
            </a:extLst>
          </p:cNvPr>
          <p:cNvSpPr>
            <a:spLocks noGrp="1"/>
          </p:cNvSpPr>
          <p:nvPr>
            <p:ph type="title"/>
          </p:nvPr>
        </p:nvSpPr>
        <p:spPr/>
        <p:txBody>
          <a:bodyPr anchor="ctr"/>
          <a:lstStyle/>
          <a:p>
            <a:r>
              <a:rPr lang="en-US"/>
              <a:t>Click to edit Master title style</a:t>
            </a:r>
          </a:p>
        </p:txBody>
      </p:sp>
    </p:spTree>
    <p:extLst>
      <p:ext uri="{BB962C8B-B14F-4D97-AF65-F5344CB8AC3E}">
        <p14:creationId xmlns:p14="http://schemas.microsoft.com/office/powerpoint/2010/main" val="2037342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Yellow">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B1818592-097E-E9FC-237F-268BFC769E45}"/>
              </a:ext>
            </a:extLst>
          </p:cNvPr>
          <p:cNvSpPr>
            <a:spLocks/>
          </p:cNvSpPr>
          <p:nvPr userDrawn="1"/>
        </p:nvSpPr>
        <p:spPr>
          <a:xfrm>
            <a:off x="128380" y="123964"/>
            <a:ext cx="11935237" cy="3305036"/>
          </a:xfrm>
          <a:prstGeom prst="roundRect">
            <a:avLst>
              <a:gd name="adj" fmla="val 7881"/>
            </a:avLst>
          </a:prstGeom>
          <a:solidFill>
            <a:schemeClr val="accent3"/>
          </a:solidFill>
          <a:ln>
            <a:solidFill>
              <a:srgbClr val="E1C01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1" name="Freeform 10">
            <a:extLst>
              <a:ext uri="{FF2B5EF4-FFF2-40B4-BE49-F238E27FC236}">
                <a16:creationId xmlns:a16="http://schemas.microsoft.com/office/drawing/2014/main" id="{9C029473-3A93-5194-559C-50EEA1AEE674}"/>
              </a:ext>
            </a:extLst>
          </p:cNvPr>
          <p:cNvSpPr/>
          <p:nvPr userDrawn="1"/>
        </p:nvSpPr>
        <p:spPr>
          <a:xfrm flipH="1">
            <a:off x="128375" y="2520118"/>
            <a:ext cx="11935237" cy="367885"/>
          </a:xfrm>
          <a:custGeom>
            <a:avLst/>
            <a:gdLst>
              <a:gd name="connsiteX0" fmla="*/ 0 w 8321040"/>
              <a:gd name="connsiteY0" fmla="*/ 122086 h 708224"/>
              <a:gd name="connsiteX1" fmla="*/ 2267712 w 8321040"/>
              <a:gd name="connsiteY1" fmla="*/ 707302 h 708224"/>
              <a:gd name="connsiteX2" fmla="*/ 6062472 w 8321040"/>
              <a:gd name="connsiteY2" fmla="*/ 3214 h 708224"/>
              <a:gd name="connsiteX3" fmla="*/ 8321040 w 8321040"/>
              <a:gd name="connsiteY3" fmla="*/ 442126 h 708224"/>
            </a:gdLst>
            <a:ahLst/>
            <a:cxnLst>
              <a:cxn ang="0">
                <a:pos x="connsiteX0" y="connsiteY0"/>
              </a:cxn>
              <a:cxn ang="0">
                <a:pos x="connsiteX1" y="connsiteY1"/>
              </a:cxn>
              <a:cxn ang="0">
                <a:pos x="connsiteX2" y="connsiteY2"/>
              </a:cxn>
              <a:cxn ang="0">
                <a:pos x="connsiteX3" y="connsiteY3"/>
              </a:cxn>
            </a:cxnLst>
            <a:rect l="l" t="t" r="r" b="b"/>
            <a:pathLst>
              <a:path w="8321040" h="708224">
                <a:moveTo>
                  <a:pt x="0" y="122086"/>
                </a:moveTo>
                <a:cubicBezTo>
                  <a:pt x="628650" y="424600"/>
                  <a:pt x="1257300" y="727114"/>
                  <a:pt x="2267712" y="707302"/>
                </a:cubicBezTo>
                <a:cubicBezTo>
                  <a:pt x="3278124" y="687490"/>
                  <a:pt x="5053584" y="47410"/>
                  <a:pt x="6062472" y="3214"/>
                </a:cubicBezTo>
                <a:cubicBezTo>
                  <a:pt x="7071360" y="-40982"/>
                  <a:pt x="8211312" y="384214"/>
                  <a:pt x="8321040" y="442126"/>
                </a:cubicBezTo>
              </a:path>
            </a:pathLst>
          </a:custGeom>
          <a:noFill/>
          <a:ln>
            <a:solidFill>
              <a:srgbClr val="E1C01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2" name="Freeform 11">
            <a:extLst>
              <a:ext uri="{FF2B5EF4-FFF2-40B4-BE49-F238E27FC236}">
                <a16:creationId xmlns:a16="http://schemas.microsoft.com/office/drawing/2014/main" id="{F6207356-C60E-B302-8C74-FBF4A1215E65}"/>
              </a:ext>
            </a:extLst>
          </p:cNvPr>
          <p:cNvSpPr/>
          <p:nvPr userDrawn="1"/>
        </p:nvSpPr>
        <p:spPr>
          <a:xfrm>
            <a:off x="128381" y="2904166"/>
            <a:ext cx="11935236" cy="296921"/>
          </a:xfrm>
          <a:custGeom>
            <a:avLst/>
            <a:gdLst>
              <a:gd name="connsiteX0" fmla="*/ 0 w 7059168"/>
              <a:gd name="connsiteY0" fmla="*/ 877824 h 877824"/>
              <a:gd name="connsiteX1" fmla="*/ 1938528 w 7059168"/>
              <a:gd name="connsiteY1" fmla="*/ 338328 h 877824"/>
              <a:gd name="connsiteX2" fmla="*/ 4553712 w 7059168"/>
              <a:gd name="connsiteY2" fmla="*/ 832104 h 877824"/>
              <a:gd name="connsiteX3" fmla="*/ 7059168 w 7059168"/>
              <a:gd name="connsiteY3" fmla="*/ 0 h 877824"/>
            </a:gdLst>
            <a:ahLst/>
            <a:cxnLst>
              <a:cxn ang="0">
                <a:pos x="connsiteX0" y="connsiteY0"/>
              </a:cxn>
              <a:cxn ang="0">
                <a:pos x="connsiteX1" y="connsiteY1"/>
              </a:cxn>
              <a:cxn ang="0">
                <a:pos x="connsiteX2" y="connsiteY2"/>
              </a:cxn>
              <a:cxn ang="0">
                <a:pos x="connsiteX3" y="connsiteY3"/>
              </a:cxn>
            </a:cxnLst>
            <a:rect l="l" t="t" r="r" b="b"/>
            <a:pathLst>
              <a:path w="7059168" h="877824">
                <a:moveTo>
                  <a:pt x="0" y="877824"/>
                </a:moveTo>
                <a:cubicBezTo>
                  <a:pt x="589788" y="611886"/>
                  <a:pt x="1179576" y="345948"/>
                  <a:pt x="1938528" y="338328"/>
                </a:cubicBezTo>
                <a:cubicBezTo>
                  <a:pt x="2697480" y="330708"/>
                  <a:pt x="3700272" y="888492"/>
                  <a:pt x="4553712" y="832104"/>
                </a:cubicBezTo>
                <a:cubicBezTo>
                  <a:pt x="5407152" y="775716"/>
                  <a:pt x="6573012" y="198120"/>
                  <a:pt x="7059168" y="0"/>
                </a:cubicBezTo>
              </a:path>
            </a:pathLst>
          </a:custGeom>
          <a:noFill/>
          <a:ln>
            <a:solidFill>
              <a:srgbClr val="E1C01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3" name="Freeform 12">
            <a:extLst>
              <a:ext uri="{FF2B5EF4-FFF2-40B4-BE49-F238E27FC236}">
                <a16:creationId xmlns:a16="http://schemas.microsoft.com/office/drawing/2014/main" id="{AB05A8CA-810D-B751-BC1D-CF110A17F56D}"/>
              </a:ext>
            </a:extLst>
          </p:cNvPr>
          <p:cNvSpPr/>
          <p:nvPr userDrawn="1"/>
        </p:nvSpPr>
        <p:spPr>
          <a:xfrm>
            <a:off x="128381" y="2702832"/>
            <a:ext cx="11935236" cy="427860"/>
          </a:xfrm>
          <a:custGeom>
            <a:avLst/>
            <a:gdLst>
              <a:gd name="connsiteX0" fmla="*/ 0 w 6766560"/>
              <a:gd name="connsiteY0" fmla="*/ 420791 h 777407"/>
              <a:gd name="connsiteX1" fmla="*/ 3273552 w 6766560"/>
              <a:gd name="connsiteY1" fmla="*/ 9311 h 777407"/>
              <a:gd name="connsiteX2" fmla="*/ 6766560 w 6766560"/>
              <a:gd name="connsiteY2" fmla="*/ 777407 h 777407"/>
            </a:gdLst>
            <a:ahLst/>
            <a:cxnLst>
              <a:cxn ang="0">
                <a:pos x="connsiteX0" y="connsiteY0"/>
              </a:cxn>
              <a:cxn ang="0">
                <a:pos x="connsiteX1" y="connsiteY1"/>
              </a:cxn>
              <a:cxn ang="0">
                <a:pos x="connsiteX2" y="connsiteY2"/>
              </a:cxn>
            </a:cxnLst>
            <a:rect l="l" t="t" r="r" b="b"/>
            <a:pathLst>
              <a:path w="6766560" h="777407">
                <a:moveTo>
                  <a:pt x="0" y="420791"/>
                </a:moveTo>
                <a:cubicBezTo>
                  <a:pt x="1072896" y="185333"/>
                  <a:pt x="2145792" y="-50125"/>
                  <a:pt x="3273552" y="9311"/>
                </a:cubicBezTo>
                <a:cubicBezTo>
                  <a:pt x="4401312" y="68747"/>
                  <a:pt x="6115812" y="655487"/>
                  <a:pt x="6766560" y="777407"/>
                </a:cubicBezTo>
              </a:path>
            </a:pathLst>
          </a:custGeom>
          <a:noFill/>
          <a:ln>
            <a:solidFill>
              <a:srgbClr val="E1C01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7" name="Picture Placeholder 2">
            <a:extLst>
              <a:ext uri="{FF2B5EF4-FFF2-40B4-BE49-F238E27FC236}">
                <a16:creationId xmlns:a16="http://schemas.microsoft.com/office/drawing/2014/main" id="{E6CA9870-6B6E-CF1F-99A4-77CC2FF4FDDE}"/>
              </a:ext>
            </a:extLst>
          </p:cNvPr>
          <p:cNvSpPr>
            <a:spLocks noGrp="1"/>
          </p:cNvSpPr>
          <p:nvPr>
            <p:ph type="pic" idx="13" hasCustomPrompt="1"/>
          </p:nvPr>
        </p:nvSpPr>
        <p:spPr>
          <a:xfrm>
            <a:off x="128377" y="3611713"/>
            <a:ext cx="7369703" cy="2718749"/>
          </a:xfrm>
          <a:prstGeom prst="roundRect">
            <a:avLst>
              <a:gd name="adj" fmla="val 9162"/>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Picture</a:t>
            </a:r>
          </a:p>
        </p:txBody>
      </p:sp>
      <p:sp>
        <p:nvSpPr>
          <p:cNvPr id="9" name="Picture Placeholder 2">
            <a:extLst>
              <a:ext uri="{FF2B5EF4-FFF2-40B4-BE49-F238E27FC236}">
                <a16:creationId xmlns:a16="http://schemas.microsoft.com/office/drawing/2014/main" id="{D469E6CE-3E49-3292-4C4B-DD1229A46154}"/>
              </a:ext>
            </a:extLst>
          </p:cNvPr>
          <p:cNvSpPr>
            <a:spLocks noGrp="1"/>
          </p:cNvSpPr>
          <p:nvPr>
            <p:ph type="pic" idx="14" hasCustomPrompt="1"/>
          </p:nvPr>
        </p:nvSpPr>
        <p:spPr>
          <a:xfrm>
            <a:off x="7684850" y="3611713"/>
            <a:ext cx="4378767" cy="2718749"/>
          </a:xfrm>
          <a:prstGeom prst="roundRect">
            <a:avLst>
              <a:gd name="adj" fmla="val 8025"/>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Picture</a:t>
            </a:r>
          </a:p>
        </p:txBody>
      </p:sp>
      <p:sp>
        <p:nvSpPr>
          <p:cNvPr id="2" name="Date Placeholder 1">
            <a:extLst>
              <a:ext uri="{FF2B5EF4-FFF2-40B4-BE49-F238E27FC236}">
                <a16:creationId xmlns:a16="http://schemas.microsoft.com/office/drawing/2014/main" id="{71DE89C5-443D-24B9-F161-304C77949B52}"/>
              </a:ext>
            </a:extLst>
          </p:cNvPr>
          <p:cNvSpPr>
            <a:spLocks noGrp="1"/>
          </p:cNvSpPr>
          <p:nvPr>
            <p:ph type="dt" sz="half" idx="15"/>
          </p:nvPr>
        </p:nvSpPr>
        <p:spPr/>
        <p:txBody>
          <a:bodyPr/>
          <a:lstStyle/>
          <a:p>
            <a:fld id="{097243B2-396C-D14A-93C7-0C98A09E845B}" type="datetime1">
              <a:rPr lang="en-US" smtClean="0"/>
              <a:pPr/>
              <a:t>12/5/2024</a:t>
            </a:fld>
            <a:endParaRPr lang="en-US"/>
          </a:p>
        </p:txBody>
      </p:sp>
      <p:sp>
        <p:nvSpPr>
          <p:cNvPr id="3" name="Footer Placeholder 2">
            <a:extLst>
              <a:ext uri="{FF2B5EF4-FFF2-40B4-BE49-F238E27FC236}">
                <a16:creationId xmlns:a16="http://schemas.microsoft.com/office/drawing/2014/main" id="{DB48DFC1-29EC-84BB-D3B4-FFF063F4F6FA}"/>
              </a:ext>
            </a:extLst>
          </p:cNvPr>
          <p:cNvSpPr>
            <a:spLocks noGrp="1"/>
          </p:cNvSpPr>
          <p:nvPr>
            <p:ph type="ftr" sz="quarter" idx="16"/>
          </p:nvPr>
        </p:nvSpPr>
        <p:spPr/>
        <p:txBody>
          <a:bodyPr/>
          <a:lstStyle/>
          <a:p>
            <a:endParaRPr lang="en-US"/>
          </a:p>
        </p:txBody>
      </p:sp>
      <p:sp>
        <p:nvSpPr>
          <p:cNvPr id="8" name="Slide Number Placeholder 7">
            <a:extLst>
              <a:ext uri="{FF2B5EF4-FFF2-40B4-BE49-F238E27FC236}">
                <a16:creationId xmlns:a16="http://schemas.microsoft.com/office/drawing/2014/main" id="{71997F17-1D10-8BD8-C30B-2771E1C7BF61}"/>
              </a:ext>
            </a:extLst>
          </p:cNvPr>
          <p:cNvSpPr>
            <a:spLocks noGrp="1"/>
          </p:cNvSpPr>
          <p:nvPr>
            <p:ph type="sldNum" sz="quarter" idx="17"/>
          </p:nvPr>
        </p:nvSpPr>
        <p:spPr/>
        <p:txBody>
          <a:bodyPr/>
          <a:lstStyle/>
          <a:p>
            <a:fld id="{2CF9B429-51AD-EE4F-A04A-255FAEA48272}" type="slidenum">
              <a:rPr lang="en-US" smtClean="0"/>
              <a:pPr/>
              <a:t>‹#›</a:t>
            </a:fld>
            <a:endParaRPr lang="en-US"/>
          </a:p>
        </p:txBody>
      </p:sp>
      <p:sp>
        <p:nvSpPr>
          <p:cNvPr id="16" name="Title 1">
            <a:extLst>
              <a:ext uri="{FF2B5EF4-FFF2-40B4-BE49-F238E27FC236}">
                <a16:creationId xmlns:a16="http://schemas.microsoft.com/office/drawing/2014/main" id="{A80E5D39-3749-2FE6-C9A6-873D5BBC0DD5}"/>
              </a:ext>
            </a:extLst>
          </p:cNvPr>
          <p:cNvSpPr>
            <a:spLocks noGrp="1"/>
          </p:cNvSpPr>
          <p:nvPr>
            <p:ph type="title"/>
          </p:nvPr>
        </p:nvSpPr>
        <p:spPr>
          <a:xfrm>
            <a:off x="356616" y="394330"/>
            <a:ext cx="11492484" cy="1474497"/>
          </a:xfrm>
          <a:prstGeom prst="rect">
            <a:avLst/>
          </a:prstGeom>
        </p:spPr>
        <p:txBody>
          <a:bodyPr anchor="b">
            <a:normAutofit/>
          </a:bodyPr>
          <a:lstStyle>
            <a:lvl1pPr algn="ctr">
              <a:defRPr sz="4800">
                <a:solidFill>
                  <a:schemeClr val="tx1"/>
                </a:solidFill>
              </a:defRPr>
            </a:lvl1pPr>
          </a:lstStyle>
          <a:p>
            <a:r>
              <a:rPr lang="en-US"/>
              <a:t>Click to edit Master title style</a:t>
            </a:r>
          </a:p>
        </p:txBody>
      </p:sp>
      <p:sp>
        <p:nvSpPr>
          <p:cNvPr id="17" name="Text Placeholder 2">
            <a:extLst>
              <a:ext uri="{FF2B5EF4-FFF2-40B4-BE49-F238E27FC236}">
                <a16:creationId xmlns:a16="http://schemas.microsoft.com/office/drawing/2014/main" id="{B6B58E33-1AB7-F177-4B1C-6F746347057C}"/>
              </a:ext>
            </a:extLst>
          </p:cNvPr>
          <p:cNvSpPr>
            <a:spLocks noGrp="1"/>
          </p:cNvSpPr>
          <p:nvPr>
            <p:ph type="body" idx="1"/>
          </p:nvPr>
        </p:nvSpPr>
        <p:spPr>
          <a:xfrm>
            <a:off x="356616" y="1905403"/>
            <a:ext cx="11492484" cy="752231"/>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99394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3" name="Date Placeholder 12">
            <a:extLst>
              <a:ext uri="{FF2B5EF4-FFF2-40B4-BE49-F238E27FC236}">
                <a16:creationId xmlns:a16="http://schemas.microsoft.com/office/drawing/2014/main" id="{478225FA-097D-D08F-A644-98D6B9C48532}"/>
              </a:ext>
            </a:extLst>
          </p:cNvPr>
          <p:cNvSpPr>
            <a:spLocks noGrp="1"/>
          </p:cNvSpPr>
          <p:nvPr>
            <p:ph type="dt" sz="half" idx="10"/>
          </p:nvPr>
        </p:nvSpPr>
        <p:spPr/>
        <p:txBody>
          <a:bodyPr/>
          <a:lstStyle/>
          <a:p>
            <a:fld id="{097243B2-396C-D14A-93C7-0C98A09E845B}" type="datetime1">
              <a:rPr lang="en-US" smtClean="0"/>
              <a:pPr/>
              <a:t>12/5/2024</a:t>
            </a:fld>
            <a:endParaRPr lang="en-US"/>
          </a:p>
        </p:txBody>
      </p:sp>
      <p:sp>
        <p:nvSpPr>
          <p:cNvPr id="14" name="Footer Placeholder 13">
            <a:extLst>
              <a:ext uri="{FF2B5EF4-FFF2-40B4-BE49-F238E27FC236}">
                <a16:creationId xmlns:a16="http://schemas.microsoft.com/office/drawing/2014/main" id="{A1A0E1D5-2C88-F359-149A-A3E2C402AAD2}"/>
              </a:ext>
            </a:extLst>
          </p:cNvPr>
          <p:cNvSpPr>
            <a:spLocks noGrp="1"/>
          </p:cNvSpPr>
          <p:nvPr>
            <p:ph type="ftr" sz="quarter" idx="11"/>
          </p:nvPr>
        </p:nvSpPr>
        <p:spPr/>
        <p:txBody>
          <a:bodyPr/>
          <a:lstStyle/>
          <a:p>
            <a:endParaRPr lang="en-US"/>
          </a:p>
        </p:txBody>
      </p:sp>
      <p:sp>
        <p:nvSpPr>
          <p:cNvPr id="15" name="Slide Number Placeholder 14">
            <a:extLst>
              <a:ext uri="{FF2B5EF4-FFF2-40B4-BE49-F238E27FC236}">
                <a16:creationId xmlns:a16="http://schemas.microsoft.com/office/drawing/2014/main" id="{52F39122-B316-D375-EEF6-63CC67521B69}"/>
              </a:ext>
            </a:extLst>
          </p:cNvPr>
          <p:cNvSpPr>
            <a:spLocks noGrp="1"/>
          </p:cNvSpPr>
          <p:nvPr>
            <p:ph type="sldNum" sz="quarter" idx="12"/>
          </p:nvPr>
        </p:nvSpPr>
        <p:spPr/>
        <p:txBody>
          <a:bodyPr/>
          <a:lstStyle/>
          <a:p>
            <a:fld id="{2CF9B429-51AD-EE4F-A04A-255FAEA48272}" type="slidenum">
              <a:rPr lang="en-US" smtClean="0"/>
              <a:pPr/>
              <a:t>‹#›</a:t>
            </a:fld>
            <a:endParaRPr lang="en-US"/>
          </a:p>
        </p:txBody>
      </p:sp>
    </p:spTree>
    <p:extLst>
      <p:ext uri="{BB962C8B-B14F-4D97-AF65-F5344CB8AC3E}">
        <p14:creationId xmlns:p14="http://schemas.microsoft.com/office/powerpoint/2010/main" val="18820874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hank You">
    <p:bg>
      <p:bgRef idx="1001">
        <a:schemeClr val="bg1"/>
      </p:bgRef>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6867060B-4214-FCD6-BC05-FE8A2E2F5267}"/>
              </a:ext>
            </a:extLst>
          </p:cNvPr>
          <p:cNvSpPr>
            <a:spLocks/>
          </p:cNvSpPr>
          <p:nvPr userDrawn="1"/>
        </p:nvSpPr>
        <p:spPr>
          <a:xfrm>
            <a:off x="128380" y="123964"/>
            <a:ext cx="11935237" cy="6619736"/>
          </a:xfrm>
          <a:prstGeom prst="roundRect">
            <a:avLst>
              <a:gd name="adj" fmla="val 3221"/>
            </a:avLst>
          </a:prstGeom>
          <a:solidFill>
            <a:schemeClr val="accent1"/>
          </a:solidFill>
          <a:ln>
            <a:solidFill>
              <a:srgbClr val="0043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3" name="Freeform 2">
            <a:extLst>
              <a:ext uri="{FF2B5EF4-FFF2-40B4-BE49-F238E27FC236}">
                <a16:creationId xmlns:a16="http://schemas.microsoft.com/office/drawing/2014/main" id="{9B328BA0-592B-E9DF-9004-7020A1B188A2}"/>
              </a:ext>
            </a:extLst>
          </p:cNvPr>
          <p:cNvSpPr/>
          <p:nvPr userDrawn="1"/>
        </p:nvSpPr>
        <p:spPr>
          <a:xfrm>
            <a:off x="128380" y="5885932"/>
            <a:ext cx="11935237" cy="539496"/>
          </a:xfrm>
          <a:custGeom>
            <a:avLst/>
            <a:gdLst>
              <a:gd name="connsiteX0" fmla="*/ 0 w 7059168"/>
              <a:gd name="connsiteY0" fmla="*/ 877824 h 877824"/>
              <a:gd name="connsiteX1" fmla="*/ 1938528 w 7059168"/>
              <a:gd name="connsiteY1" fmla="*/ 338328 h 877824"/>
              <a:gd name="connsiteX2" fmla="*/ 4553712 w 7059168"/>
              <a:gd name="connsiteY2" fmla="*/ 832104 h 877824"/>
              <a:gd name="connsiteX3" fmla="*/ 7059168 w 7059168"/>
              <a:gd name="connsiteY3" fmla="*/ 0 h 877824"/>
            </a:gdLst>
            <a:ahLst/>
            <a:cxnLst>
              <a:cxn ang="0">
                <a:pos x="connsiteX0" y="connsiteY0"/>
              </a:cxn>
              <a:cxn ang="0">
                <a:pos x="connsiteX1" y="connsiteY1"/>
              </a:cxn>
              <a:cxn ang="0">
                <a:pos x="connsiteX2" y="connsiteY2"/>
              </a:cxn>
              <a:cxn ang="0">
                <a:pos x="connsiteX3" y="connsiteY3"/>
              </a:cxn>
            </a:cxnLst>
            <a:rect l="l" t="t" r="r" b="b"/>
            <a:pathLst>
              <a:path w="7059168" h="877824">
                <a:moveTo>
                  <a:pt x="0" y="877824"/>
                </a:moveTo>
                <a:cubicBezTo>
                  <a:pt x="589788" y="611886"/>
                  <a:pt x="1179576" y="345948"/>
                  <a:pt x="1938528" y="338328"/>
                </a:cubicBezTo>
                <a:cubicBezTo>
                  <a:pt x="2697480" y="330708"/>
                  <a:pt x="3700272" y="888492"/>
                  <a:pt x="4553712" y="832104"/>
                </a:cubicBezTo>
                <a:cubicBezTo>
                  <a:pt x="5407152" y="775716"/>
                  <a:pt x="6573012" y="198120"/>
                  <a:pt x="7059168" y="0"/>
                </a:cubicBezTo>
              </a:path>
            </a:pathLst>
          </a:custGeom>
          <a:noFill/>
          <a:ln>
            <a:solidFill>
              <a:srgbClr val="0043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5" name="Freeform 4">
            <a:extLst>
              <a:ext uri="{FF2B5EF4-FFF2-40B4-BE49-F238E27FC236}">
                <a16:creationId xmlns:a16="http://schemas.microsoft.com/office/drawing/2014/main" id="{10B8F390-4980-CC82-4454-E7C6D3721ED8}"/>
              </a:ext>
            </a:extLst>
          </p:cNvPr>
          <p:cNvSpPr/>
          <p:nvPr userDrawn="1"/>
        </p:nvSpPr>
        <p:spPr>
          <a:xfrm>
            <a:off x="5064765" y="6110579"/>
            <a:ext cx="5588220" cy="289211"/>
          </a:xfrm>
          <a:custGeom>
            <a:avLst/>
            <a:gdLst>
              <a:gd name="connsiteX0" fmla="*/ 967 w 5701714"/>
              <a:gd name="connsiteY0" fmla="*/ 232481 h 430390"/>
              <a:gd name="connsiteX1" fmla="*/ 12869 w 5701714"/>
              <a:gd name="connsiteY1" fmla="*/ 233708 h 430390"/>
              <a:gd name="connsiteX2" fmla="*/ 0 w 5701714"/>
              <a:gd name="connsiteY2" fmla="*/ 234278 h 430390"/>
              <a:gd name="connsiteX3" fmla="*/ 5294404 w 5701714"/>
              <a:gd name="connsiteY3" fmla="*/ 0 h 430390"/>
              <a:gd name="connsiteX4" fmla="*/ 5384313 w 5701714"/>
              <a:gd name="connsiteY4" fmla="*/ 20416 h 430390"/>
              <a:gd name="connsiteX5" fmla="*/ 5658346 w 5701714"/>
              <a:gd name="connsiteY5" fmla="*/ 115004 h 430390"/>
              <a:gd name="connsiteX6" fmla="*/ 5701714 w 5701714"/>
              <a:gd name="connsiteY6" fmla="*/ 141179 h 430390"/>
              <a:gd name="connsiteX7" fmla="*/ 5254960 w 5701714"/>
              <a:gd name="connsiteY7" fmla="*/ 204896 h 430390"/>
              <a:gd name="connsiteX8" fmla="*/ 2853476 w 5701714"/>
              <a:gd name="connsiteY8" fmla="*/ 427929 h 430390"/>
              <a:gd name="connsiteX9" fmla="*/ 533916 w 5701714"/>
              <a:gd name="connsiteY9" fmla="*/ 287436 h 430390"/>
              <a:gd name="connsiteX10" fmla="*/ 12869 w 5701714"/>
              <a:gd name="connsiteY10" fmla="*/ 233708 h 430390"/>
              <a:gd name="connsiteX0" fmla="*/ 5294404 w 5701714"/>
              <a:gd name="connsiteY0" fmla="*/ 0 h 430390"/>
              <a:gd name="connsiteX1" fmla="*/ 12869 w 5701714"/>
              <a:gd name="connsiteY1" fmla="*/ 233708 h 430390"/>
              <a:gd name="connsiteX2" fmla="*/ 0 w 5701714"/>
              <a:gd name="connsiteY2" fmla="*/ 234278 h 430390"/>
              <a:gd name="connsiteX3" fmla="*/ 967 w 5701714"/>
              <a:gd name="connsiteY3" fmla="*/ 232481 h 430390"/>
              <a:gd name="connsiteX4" fmla="*/ 5294404 w 5701714"/>
              <a:gd name="connsiteY4" fmla="*/ 0 h 430390"/>
              <a:gd name="connsiteX5" fmla="*/ 5384313 w 5701714"/>
              <a:gd name="connsiteY5" fmla="*/ 20416 h 430390"/>
              <a:gd name="connsiteX6" fmla="*/ 5658346 w 5701714"/>
              <a:gd name="connsiteY6" fmla="*/ 115004 h 430390"/>
              <a:gd name="connsiteX7" fmla="*/ 5701714 w 5701714"/>
              <a:gd name="connsiteY7" fmla="*/ 141179 h 430390"/>
              <a:gd name="connsiteX8" fmla="*/ 5254960 w 5701714"/>
              <a:gd name="connsiteY8" fmla="*/ 204896 h 430390"/>
              <a:gd name="connsiteX9" fmla="*/ 2853476 w 5701714"/>
              <a:gd name="connsiteY9" fmla="*/ 427929 h 430390"/>
              <a:gd name="connsiteX10" fmla="*/ 533916 w 5701714"/>
              <a:gd name="connsiteY10" fmla="*/ 287436 h 430390"/>
              <a:gd name="connsiteX11" fmla="*/ 12869 w 5701714"/>
              <a:gd name="connsiteY11" fmla="*/ 233708 h 430390"/>
              <a:gd name="connsiteX12" fmla="*/ 5385844 w 5701714"/>
              <a:gd name="connsiteY12" fmla="*/ 91440 h 430390"/>
              <a:gd name="connsiteX0" fmla="*/ 5294404 w 5701714"/>
              <a:gd name="connsiteY0" fmla="*/ 0 h 430390"/>
              <a:gd name="connsiteX1" fmla="*/ 12869 w 5701714"/>
              <a:gd name="connsiteY1" fmla="*/ 233708 h 430390"/>
              <a:gd name="connsiteX2" fmla="*/ 0 w 5701714"/>
              <a:gd name="connsiteY2" fmla="*/ 234278 h 430390"/>
              <a:gd name="connsiteX3" fmla="*/ 967 w 5701714"/>
              <a:gd name="connsiteY3" fmla="*/ 232481 h 430390"/>
              <a:gd name="connsiteX4" fmla="*/ 5294404 w 5701714"/>
              <a:gd name="connsiteY4" fmla="*/ 0 h 430390"/>
              <a:gd name="connsiteX5" fmla="*/ 5294404 w 5701714"/>
              <a:gd name="connsiteY5" fmla="*/ 0 h 430390"/>
              <a:gd name="connsiteX6" fmla="*/ 5384313 w 5701714"/>
              <a:gd name="connsiteY6" fmla="*/ 20416 h 430390"/>
              <a:gd name="connsiteX7" fmla="*/ 5658346 w 5701714"/>
              <a:gd name="connsiteY7" fmla="*/ 115004 h 430390"/>
              <a:gd name="connsiteX8" fmla="*/ 5701714 w 5701714"/>
              <a:gd name="connsiteY8" fmla="*/ 141179 h 430390"/>
              <a:gd name="connsiteX9" fmla="*/ 5254960 w 5701714"/>
              <a:gd name="connsiteY9" fmla="*/ 204896 h 430390"/>
              <a:gd name="connsiteX10" fmla="*/ 2853476 w 5701714"/>
              <a:gd name="connsiteY10" fmla="*/ 427929 h 430390"/>
              <a:gd name="connsiteX11" fmla="*/ 533916 w 5701714"/>
              <a:gd name="connsiteY11" fmla="*/ 287436 h 430390"/>
              <a:gd name="connsiteX12" fmla="*/ 12869 w 5701714"/>
              <a:gd name="connsiteY12" fmla="*/ 233708 h 430390"/>
              <a:gd name="connsiteX0" fmla="*/ 5294404 w 5701714"/>
              <a:gd name="connsiteY0" fmla="*/ 0 h 430390"/>
              <a:gd name="connsiteX1" fmla="*/ 12869 w 5701714"/>
              <a:gd name="connsiteY1" fmla="*/ 233708 h 430390"/>
              <a:gd name="connsiteX2" fmla="*/ 0 w 5701714"/>
              <a:gd name="connsiteY2" fmla="*/ 234278 h 430390"/>
              <a:gd name="connsiteX3" fmla="*/ 967 w 5701714"/>
              <a:gd name="connsiteY3" fmla="*/ 232481 h 430390"/>
              <a:gd name="connsiteX4" fmla="*/ 5294404 w 5701714"/>
              <a:gd name="connsiteY4" fmla="*/ 0 h 430390"/>
              <a:gd name="connsiteX5" fmla="*/ 5384313 w 5701714"/>
              <a:gd name="connsiteY5" fmla="*/ 20416 h 430390"/>
              <a:gd name="connsiteX6" fmla="*/ 5658346 w 5701714"/>
              <a:gd name="connsiteY6" fmla="*/ 115004 h 430390"/>
              <a:gd name="connsiteX7" fmla="*/ 5701714 w 5701714"/>
              <a:gd name="connsiteY7" fmla="*/ 141179 h 430390"/>
              <a:gd name="connsiteX8" fmla="*/ 5254960 w 5701714"/>
              <a:gd name="connsiteY8" fmla="*/ 204896 h 430390"/>
              <a:gd name="connsiteX9" fmla="*/ 2853476 w 5701714"/>
              <a:gd name="connsiteY9" fmla="*/ 427929 h 430390"/>
              <a:gd name="connsiteX10" fmla="*/ 533916 w 5701714"/>
              <a:gd name="connsiteY10" fmla="*/ 287436 h 430390"/>
              <a:gd name="connsiteX11" fmla="*/ 12869 w 5701714"/>
              <a:gd name="connsiteY11" fmla="*/ 233708 h 430390"/>
              <a:gd name="connsiteX0" fmla="*/ 5294404 w 5701714"/>
              <a:gd name="connsiteY0" fmla="*/ 0 h 430390"/>
              <a:gd name="connsiteX1" fmla="*/ 12869 w 5701714"/>
              <a:gd name="connsiteY1" fmla="*/ 233708 h 430390"/>
              <a:gd name="connsiteX2" fmla="*/ 0 w 5701714"/>
              <a:gd name="connsiteY2" fmla="*/ 234278 h 430390"/>
              <a:gd name="connsiteX3" fmla="*/ 967 w 5701714"/>
              <a:gd name="connsiteY3" fmla="*/ 232481 h 430390"/>
              <a:gd name="connsiteX4" fmla="*/ 5294404 w 5701714"/>
              <a:gd name="connsiteY4" fmla="*/ 0 h 430390"/>
              <a:gd name="connsiteX5" fmla="*/ 5658346 w 5701714"/>
              <a:gd name="connsiteY5" fmla="*/ 115004 h 430390"/>
              <a:gd name="connsiteX6" fmla="*/ 5701714 w 5701714"/>
              <a:gd name="connsiteY6" fmla="*/ 141179 h 430390"/>
              <a:gd name="connsiteX7" fmla="*/ 5254960 w 5701714"/>
              <a:gd name="connsiteY7" fmla="*/ 204896 h 430390"/>
              <a:gd name="connsiteX8" fmla="*/ 2853476 w 5701714"/>
              <a:gd name="connsiteY8" fmla="*/ 427929 h 430390"/>
              <a:gd name="connsiteX9" fmla="*/ 533916 w 5701714"/>
              <a:gd name="connsiteY9" fmla="*/ 287436 h 430390"/>
              <a:gd name="connsiteX10" fmla="*/ 12869 w 5701714"/>
              <a:gd name="connsiteY10" fmla="*/ 233708 h 430390"/>
              <a:gd name="connsiteX0" fmla="*/ 967 w 5701714"/>
              <a:gd name="connsiteY0" fmla="*/ 117477 h 315386"/>
              <a:gd name="connsiteX1" fmla="*/ 12869 w 5701714"/>
              <a:gd name="connsiteY1" fmla="*/ 118704 h 315386"/>
              <a:gd name="connsiteX2" fmla="*/ 0 w 5701714"/>
              <a:gd name="connsiteY2" fmla="*/ 119274 h 315386"/>
              <a:gd name="connsiteX3" fmla="*/ 967 w 5701714"/>
              <a:gd name="connsiteY3" fmla="*/ 117477 h 315386"/>
              <a:gd name="connsiteX4" fmla="*/ 5658346 w 5701714"/>
              <a:gd name="connsiteY4" fmla="*/ 0 h 315386"/>
              <a:gd name="connsiteX5" fmla="*/ 5701714 w 5701714"/>
              <a:gd name="connsiteY5" fmla="*/ 26175 h 315386"/>
              <a:gd name="connsiteX6" fmla="*/ 5254960 w 5701714"/>
              <a:gd name="connsiteY6" fmla="*/ 89892 h 315386"/>
              <a:gd name="connsiteX7" fmla="*/ 2853476 w 5701714"/>
              <a:gd name="connsiteY7" fmla="*/ 312925 h 315386"/>
              <a:gd name="connsiteX8" fmla="*/ 533916 w 5701714"/>
              <a:gd name="connsiteY8" fmla="*/ 172432 h 315386"/>
              <a:gd name="connsiteX9" fmla="*/ 12869 w 5701714"/>
              <a:gd name="connsiteY9" fmla="*/ 118704 h 315386"/>
              <a:gd name="connsiteX0" fmla="*/ 967 w 5701714"/>
              <a:gd name="connsiteY0" fmla="*/ 91302 h 289211"/>
              <a:gd name="connsiteX1" fmla="*/ 12869 w 5701714"/>
              <a:gd name="connsiteY1" fmla="*/ 92529 h 289211"/>
              <a:gd name="connsiteX2" fmla="*/ 0 w 5701714"/>
              <a:gd name="connsiteY2" fmla="*/ 93099 h 289211"/>
              <a:gd name="connsiteX3" fmla="*/ 967 w 5701714"/>
              <a:gd name="connsiteY3" fmla="*/ 91302 h 289211"/>
              <a:gd name="connsiteX4" fmla="*/ 5701714 w 5701714"/>
              <a:gd name="connsiteY4" fmla="*/ 0 h 289211"/>
              <a:gd name="connsiteX5" fmla="*/ 5254960 w 5701714"/>
              <a:gd name="connsiteY5" fmla="*/ 63717 h 289211"/>
              <a:gd name="connsiteX6" fmla="*/ 2853476 w 5701714"/>
              <a:gd name="connsiteY6" fmla="*/ 286750 h 289211"/>
              <a:gd name="connsiteX7" fmla="*/ 533916 w 5701714"/>
              <a:gd name="connsiteY7" fmla="*/ 146257 h 289211"/>
              <a:gd name="connsiteX8" fmla="*/ 12869 w 5701714"/>
              <a:gd name="connsiteY8" fmla="*/ 92529 h 289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1714" h="289211">
                <a:moveTo>
                  <a:pt x="967" y="91302"/>
                </a:moveTo>
                <a:lnTo>
                  <a:pt x="12869" y="92529"/>
                </a:lnTo>
                <a:lnTo>
                  <a:pt x="0" y="93099"/>
                </a:lnTo>
                <a:lnTo>
                  <a:pt x="967" y="91302"/>
                </a:lnTo>
                <a:close/>
                <a:moveTo>
                  <a:pt x="5701714" y="0"/>
                </a:moveTo>
                <a:lnTo>
                  <a:pt x="5254960" y="63717"/>
                </a:lnTo>
                <a:cubicBezTo>
                  <a:pt x="4462361" y="172014"/>
                  <a:pt x="3590470" y="269423"/>
                  <a:pt x="2853476" y="286750"/>
                </a:cubicBezTo>
                <a:cubicBezTo>
                  <a:pt x="2116481" y="304078"/>
                  <a:pt x="1314999" y="227041"/>
                  <a:pt x="533916" y="146257"/>
                </a:cubicBezTo>
                <a:lnTo>
                  <a:pt x="12869" y="92529"/>
                </a:lnTo>
              </a:path>
            </a:pathLst>
          </a:custGeom>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F2829B7F-B37C-AEB9-693D-E4DDC0F341EA}"/>
              </a:ext>
            </a:extLst>
          </p:cNvPr>
          <p:cNvSpPr txBox="1"/>
          <p:nvPr userDrawn="1"/>
        </p:nvSpPr>
        <p:spPr>
          <a:xfrm>
            <a:off x="4451159" y="1961257"/>
            <a:ext cx="3289683" cy="830997"/>
          </a:xfrm>
          <a:prstGeom prst="rect">
            <a:avLst/>
          </a:prstGeom>
          <a:noFill/>
        </p:spPr>
        <p:txBody>
          <a:bodyPr wrap="none" rtlCol="0">
            <a:spAutoFit/>
          </a:bodyPr>
          <a:lstStyle/>
          <a:p>
            <a:r>
              <a:rPr lang="en-US" sz="4800" b="0" i="0">
                <a:solidFill>
                  <a:schemeClr val="bg2"/>
                </a:solidFill>
                <a:latin typeface="NimbusSanExtLig" pitchFamily="2" charset="77"/>
              </a:rPr>
              <a:t>Thank you</a:t>
            </a:r>
          </a:p>
        </p:txBody>
      </p:sp>
      <p:pic>
        <p:nvPicPr>
          <p:cNvPr id="9" name="Graphic 8">
            <a:extLst>
              <a:ext uri="{FF2B5EF4-FFF2-40B4-BE49-F238E27FC236}">
                <a16:creationId xmlns:a16="http://schemas.microsoft.com/office/drawing/2014/main" id="{8ACD115F-DD65-91DB-CF64-900F5693D4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36319" y="3273870"/>
            <a:ext cx="2499320" cy="310260"/>
          </a:xfrm>
          <a:prstGeom prst="rect">
            <a:avLst/>
          </a:prstGeom>
        </p:spPr>
      </p:pic>
      <p:sp>
        <p:nvSpPr>
          <p:cNvPr id="11" name="Text Placeholder 6">
            <a:extLst>
              <a:ext uri="{FF2B5EF4-FFF2-40B4-BE49-F238E27FC236}">
                <a16:creationId xmlns:a16="http://schemas.microsoft.com/office/drawing/2014/main" id="{043D24DA-C59A-93A9-C10D-DD4212EC0D69}"/>
              </a:ext>
            </a:extLst>
          </p:cNvPr>
          <p:cNvSpPr>
            <a:spLocks noGrp="1"/>
          </p:cNvSpPr>
          <p:nvPr>
            <p:ph type="body" sz="quarter" idx="11"/>
          </p:nvPr>
        </p:nvSpPr>
        <p:spPr>
          <a:xfrm>
            <a:off x="4719783" y="4065746"/>
            <a:ext cx="2751668" cy="452438"/>
          </a:xfrm>
          <a:prstGeom prst="rect">
            <a:avLst/>
          </a:prstGeom>
        </p:spPr>
        <p:txBody>
          <a:bodyPr/>
          <a:lstStyle>
            <a:lvl1pPr marL="0" indent="0" algn="ctr">
              <a:buNone/>
              <a:defRPr>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4001722342"/>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Blue">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F1A1E85-0C7A-D03D-EC63-875816FFBE72}"/>
              </a:ext>
            </a:extLst>
          </p:cNvPr>
          <p:cNvSpPr/>
          <p:nvPr userDrawn="1"/>
        </p:nvSpPr>
        <p:spPr>
          <a:xfrm>
            <a:off x="128381" y="123962"/>
            <a:ext cx="7912704" cy="6619737"/>
          </a:xfrm>
          <a:prstGeom prst="roundRect">
            <a:avLst>
              <a:gd name="adj" fmla="val 4010"/>
            </a:avLst>
          </a:prstGeom>
          <a:solidFill>
            <a:schemeClr val="accent1"/>
          </a:solidFill>
          <a:ln>
            <a:solidFill>
              <a:srgbClr val="0043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0" name="Title 9">
            <a:extLst>
              <a:ext uri="{FF2B5EF4-FFF2-40B4-BE49-F238E27FC236}">
                <a16:creationId xmlns:a16="http://schemas.microsoft.com/office/drawing/2014/main" id="{FE1D8C15-170F-67C6-1B16-B0495F6594B9}"/>
              </a:ext>
            </a:extLst>
          </p:cNvPr>
          <p:cNvSpPr>
            <a:spLocks noGrp="1"/>
          </p:cNvSpPr>
          <p:nvPr>
            <p:ph type="title"/>
          </p:nvPr>
        </p:nvSpPr>
        <p:spPr>
          <a:xfrm>
            <a:off x="356616" y="1949335"/>
            <a:ext cx="7464669" cy="2959330"/>
          </a:xfrm>
          <a:prstGeom prst="rect">
            <a:avLst/>
          </a:prstGeom>
        </p:spPr>
        <p:txBody>
          <a:bodyPr anchor="ctr">
            <a:normAutofit/>
          </a:bodyPr>
          <a:lstStyle>
            <a:lvl1pPr algn="l">
              <a:defRPr sz="4800">
                <a:solidFill>
                  <a:schemeClr val="bg2"/>
                </a:solidFill>
              </a:defRPr>
            </a:lvl1pPr>
          </a:lstStyle>
          <a:p>
            <a:r>
              <a:rPr lang="en-US"/>
              <a:t>Click to edit Master title style</a:t>
            </a:r>
          </a:p>
        </p:txBody>
      </p:sp>
      <p:sp>
        <p:nvSpPr>
          <p:cNvPr id="9" name="Freeform 8">
            <a:extLst>
              <a:ext uri="{FF2B5EF4-FFF2-40B4-BE49-F238E27FC236}">
                <a16:creationId xmlns:a16="http://schemas.microsoft.com/office/drawing/2014/main" id="{4ECB2DFC-557F-D359-D929-C4429D3CB448}"/>
              </a:ext>
            </a:extLst>
          </p:cNvPr>
          <p:cNvSpPr/>
          <p:nvPr userDrawn="1"/>
        </p:nvSpPr>
        <p:spPr>
          <a:xfrm flipV="1">
            <a:off x="143050" y="6193856"/>
            <a:ext cx="7898035" cy="429447"/>
          </a:xfrm>
          <a:custGeom>
            <a:avLst/>
            <a:gdLst>
              <a:gd name="connsiteX0" fmla="*/ 0 w 12192000"/>
              <a:gd name="connsiteY0" fmla="*/ 80181 h 717809"/>
              <a:gd name="connsiteX1" fmla="*/ 5564777 w 12192000"/>
              <a:gd name="connsiteY1" fmla="*/ 54055 h 717809"/>
              <a:gd name="connsiteX2" fmla="*/ 10528662 w 12192000"/>
              <a:gd name="connsiteY2" fmla="*/ 698489 h 717809"/>
              <a:gd name="connsiteX3" fmla="*/ 12192000 w 12192000"/>
              <a:gd name="connsiteY3" fmla="*/ 463358 h 717809"/>
              <a:gd name="connsiteX0" fmla="*/ 0 w 12192000"/>
              <a:gd name="connsiteY0" fmla="*/ 68775 h 585977"/>
              <a:gd name="connsiteX1" fmla="*/ 5564777 w 12192000"/>
              <a:gd name="connsiteY1" fmla="*/ 42649 h 585977"/>
              <a:gd name="connsiteX2" fmla="*/ 9039497 w 12192000"/>
              <a:gd name="connsiteY2" fmla="*/ 530329 h 585977"/>
              <a:gd name="connsiteX3" fmla="*/ 12192000 w 12192000"/>
              <a:gd name="connsiteY3" fmla="*/ 451952 h 585977"/>
              <a:gd name="connsiteX0" fmla="*/ 0 w 12192000"/>
              <a:gd name="connsiteY0" fmla="*/ 68775 h 569956"/>
              <a:gd name="connsiteX1" fmla="*/ 5564777 w 12192000"/>
              <a:gd name="connsiteY1" fmla="*/ 42649 h 569956"/>
              <a:gd name="connsiteX2" fmla="*/ 9039497 w 12192000"/>
              <a:gd name="connsiteY2" fmla="*/ 530329 h 569956"/>
              <a:gd name="connsiteX3" fmla="*/ 12192000 w 12192000"/>
              <a:gd name="connsiteY3" fmla="*/ 451952 h 569956"/>
              <a:gd name="connsiteX0" fmla="*/ 0 w 12192000"/>
              <a:gd name="connsiteY0" fmla="*/ 23099 h 524280"/>
              <a:gd name="connsiteX1" fmla="*/ 4737463 w 12192000"/>
              <a:gd name="connsiteY1" fmla="*/ 118893 h 524280"/>
              <a:gd name="connsiteX2" fmla="*/ 9039497 w 12192000"/>
              <a:gd name="connsiteY2" fmla="*/ 484653 h 524280"/>
              <a:gd name="connsiteX3" fmla="*/ 12192000 w 12192000"/>
              <a:gd name="connsiteY3" fmla="*/ 406276 h 524280"/>
              <a:gd name="connsiteX0" fmla="*/ 0 w 12209417"/>
              <a:gd name="connsiteY0" fmla="*/ 76311 h 429447"/>
              <a:gd name="connsiteX1" fmla="*/ 4754880 w 12209417"/>
              <a:gd name="connsiteY1" fmla="*/ 24060 h 429447"/>
              <a:gd name="connsiteX2" fmla="*/ 9056914 w 12209417"/>
              <a:gd name="connsiteY2" fmla="*/ 389820 h 429447"/>
              <a:gd name="connsiteX3" fmla="*/ 12209417 w 12209417"/>
              <a:gd name="connsiteY3" fmla="*/ 311443 h 429447"/>
            </a:gdLst>
            <a:ahLst/>
            <a:cxnLst>
              <a:cxn ang="0">
                <a:pos x="connsiteX0" y="connsiteY0"/>
              </a:cxn>
              <a:cxn ang="0">
                <a:pos x="connsiteX1" y="connsiteY1"/>
              </a:cxn>
              <a:cxn ang="0">
                <a:pos x="connsiteX2" y="connsiteY2"/>
              </a:cxn>
              <a:cxn ang="0">
                <a:pos x="connsiteX3" y="connsiteY3"/>
              </a:cxn>
            </a:cxnLst>
            <a:rect l="l" t="t" r="r" b="b"/>
            <a:pathLst>
              <a:path w="12209417" h="429447">
                <a:moveTo>
                  <a:pt x="0" y="76311"/>
                </a:moveTo>
                <a:cubicBezTo>
                  <a:pt x="1905000" y="11722"/>
                  <a:pt x="3245394" y="-28191"/>
                  <a:pt x="4754880" y="24060"/>
                </a:cubicBezTo>
                <a:cubicBezTo>
                  <a:pt x="6264366" y="76311"/>
                  <a:pt x="7952377" y="321603"/>
                  <a:pt x="9056914" y="389820"/>
                </a:cubicBezTo>
                <a:cubicBezTo>
                  <a:pt x="10161451" y="458037"/>
                  <a:pt x="11369040" y="442072"/>
                  <a:pt x="12209417" y="311443"/>
                </a:cubicBezTo>
              </a:path>
            </a:pathLst>
          </a:custGeom>
          <a:noFill/>
          <a:ln>
            <a:solidFill>
              <a:srgbClr val="0043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D4A3B803-3FF5-0BC4-7159-2CAF2A5FA1A3}"/>
              </a:ext>
            </a:extLst>
          </p:cNvPr>
          <p:cNvSpPr/>
          <p:nvPr userDrawn="1"/>
        </p:nvSpPr>
        <p:spPr>
          <a:xfrm flipV="1">
            <a:off x="3269251" y="6230812"/>
            <a:ext cx="2782902" cy="365760"/>
          </a:xfrm>
          <a:custGeom>
            <a:avLst/>
            <a:gdLst>
              <a:gd name="connsiteX0" fmla="*/ 0 w 12192000"/>
              <a:gd name="connsiteY0" fmla="*/ 80181 h 717809"/>
              <a:gd name="connsiteX1" fmla="*/ 5564777 w 12192000"/>
              <a:gd name="connsiteY1" fmla="*/ 54055 h 717809"/>
              <a:gd name="connsiteX2" fmla="*/ 10528662 w 12192000"/>
              <a:gd name="connsiteY2" fmla="*/ 698489 h 717809"/>
              <a:gd name="connsiteX3" fmla="*/ 12192000 w 12192000"/>
              <a:gd name="connsiteY3" fmla="*/ 463358 h 717809"/>
              <a:gd name="connsiteX0" fmla="*/ 0 w 12192000"/>
              <a:gd name="connsiteY0" fmla="*/ 68775 h 585977"/>
              <a:gd name="connsiteX1" fmla="*/ 5564777 w 12192000"/>
              <a:gd name="connsiteY1" fmla="*/ 42649 h 585977"/>
              <a:gd name="connsiteX2" fmla="*/ 9039497 w 12192000"/>
              <a:gd name="connsiteY2" fmla="*/ 530329 h 585977"/>
              <a:gd name="connsiteX3" fmla="*/ 12192000 w 12192000"/>
              <a:gd name="connsiteY3" fmla="*/ 451952 h 585977"/>
              <a:gd name="connsiteX0" fmla="*/ 0 w 12192000"/>
              <a:gd name="connsiteY0" fmla="*/ 68775 h 569956"/>
              <a:gd name="connsiteX1" fmla="*/ 5564777 w 12192000"/>
              <a:gd name="connsiteY1" fmla="*/ 42649 h 569956"/>
              <a:gd name="connsiteX2" fmla="*/ 9039497 w 12192000"/>
              <a:gd name="connsiteY2" fmla="*/ 530329 h 569956"/>
              <a:gd name="connsiteX3" fmla="*/ 12192000 w 12192000"/>
              <a:gd name="connsiteY3" fmla="*/ 451952 h 569956"/>
              <a:gd name="connsiteX0" fmla="*/ 0 w 12192000"/>
              <a:gd name="connsiteY0" fmla="*/ 23099 h 524280"/>
              <a:gd name="connsiteX1" fmla="*/ 4737463 w 12192000"/>
              <a:gd name="connsiteY1" fmla="*/ 118893 h 524280"/>
              <a:gd name="connsiteX2" fmla="*/ 9039497 w 12192000"/>
              <a:gd name="connsiteY2" fmla="*/ 484653 h 524280"/>
              <a:gd name="connsiteX3" fmla="*/ 12192000 w 12192000"/>
              <a:gd name="connsiteY3" fmla="*/ 406276 h 524280"/>
              <a:gd name="connsiteX0" fmla="*/ 0 w 12209417"/>
              <a:gd name="connsiteY0" fmla="*/ 76311 h 429447"/>
              <a:gd name="connsiteX1" fmla="*/ 4754880 w 12209417"/>
              <a:gd name="connsiteY1" fmla="*/ 24060 h 429447"/>
              <a:gd name="connsiteX2" fmla="*/ 9056914 w 12209417"/>
              <a:gd name="connsiteY2" fmla="*/ 389820 h 429447"/>
              <a:gd name="connsiteX3" fmla="*/ 12209417 w 12209417"/>
              <a:gd name="connsiteY3" fmla="*/ 311443 h 429447"/>
              <a:gd name="connsiteX0" fmla="*/ 0 w 9056914"/>
              <a:gd name="connsiteY0" fmla="*/ 76311 h 389820"/>
              <a:gd name="connsiteX1" fmla="*/ 4754880 w 9056914"/>
              <a:gd name="connsiteY1" fmla="*/ 24060 h 389820"/>
              <a:gd name="connsiteX2" fmla="*/ 9056914 w 9056914"/>
              <a:gd name="connsiteY2" fmla="*/ 389820 h 389820"/>
              <a:gd name="connsiteX0" fmla="*/ 0 w 4302034"/>
              <a:gd name="connsiteY0" fmla="*/ 0 h 365760"/>
              <a:gd name="connsiteX1" fmla="*/ 4302034 w 4302034"/>
              <a:gd name="connsiteY1" fmla="*/ 365760 h 365760"/>
            </a:gdLst>
            <a:ahLst/>
            <a:cxnLst>
              <a:cxn ang="0">
                <a:pos x="connsiteX0" y="connsiteY0"/>
              </a:cxn>
              <a:cxn ang="0">
                <a:pos x="connsiteX1" y="connsiteY1"/>
              </a:cxn>
            </a:cxnLst>
            <a:rect l="l" t="t" r="r" b="b"/>
            <a:pathLst>
              <a:path w="4302034" h="365760">
                <a:moveTo>
                  <a:pt x="0" y="0"/>
                </a:moveTo>
                <a:cubicBezTo>
                  <a:pt x="1509486" y="52251"/>
                  <a:pt x="3197497" y="297543"/>
                  <a:pt x="4302034" y="365760"/>
                </a:cubicBezTo>
              </a:path>
            </a:pathLst>
          </a:custGeom>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
        <p:nvSpPr>
          <p:cNvPr id="5" name="Text Placeholder 12">
            <a:extLst>
              <a:ext uri="{FF2B5EF4-FFF2-40B4-BE49-F238E27FC236}">
                <a16:creationId xmlns:a16="http://schemas.microsoft.com/office/drawing/2014/main" id="{CEEB18F0-79A7-29CC-341D-F6BAB36CDFEC}"/>
              </a:ext>
            </a:extLst>
          </p:cNvPr>
          <p:cNvSpPr>
            <a:spLocks noGrp="1"/>
          </p:cNvSpPr>
          <p:nvPr>
            <p:ph type="body" sz="quarter" idx="11"/>
          </p:nvPr>
        </p:nvSpPr>
        <p:spPr>
          <a:xfrm>
            <a:off x="8236559" y="118110"/>
            <a:ext cx="3837105" cy="6625590"/>
          </a:xfrm>
          <a:prstGeom prst="roundRect">
            <a:avLst>
              <a:gd name="adj" fmla="val 6214"/>
            </a:avLst>
          </a:prstGeom>
          <a:noFill/>
          <a:ln>
            <a:solidFill>
              <a:schemeClr val="accent5"/>
            </a:solidFill>
          </a:ln>
        </p:spPr>
        <p:txBody>
          <a:bodyPr lIns="182880" tIns="1463040" rIns="182880" bIns="91440"/>
          <a:lstStyle>
            <a:lvl1pPr marL="0" indent="0" algn="l">
              <a:buNone/>
              <a:defRPr>
                <a:solidFill>
                  <a:schemeClr val="tx1"/>
                </a:solidFill>
              </a:defRPr>
            </a:lvl1pPr>
            <a:lvl2pPr marL="457200" indent="0" algn="l">
              <a:buNone/>
              <a:defRPr>
                <a:solidFill>
                  <a:schemeClr val="tx1"/>
                </a:solidFill>
              </a:defRPr>
            </a:lvl2pPr>
            <a:lvl3pPr marL="914400" indent="0" algn="l">
              <a:buNone/>
              <a:defRPr>
                <a:solidFill>
                  <a:schemeClr val="tx1"/>
                </a:solidFill>
              </a:defRPr>
            </a:lvl3pPr>
            <a:lvl4pPr marL="1371600" indent="0" algn="l">
              <a:buNone/>
              <a:defRPr>
                <a:solidFill>
                  <a:schemeClr val="tx1"/>
                </a:solidFill>
              </a:defRPr>
            </a:lvl4pPr>
            <a:lvl5pPr marL="1828800" indent="0" algn="l">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A4A4708B-8A44-A5BD-6558-701BB21B53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31674" y="770572"/>
            <a:ext cx="2846874" cy="353405"/>
          </a:xfrm>
          <a:prstGeom prst="rect">
            <a:avLst/>
          </a:prstGeom>
        </p:spPr>
      </p:pic>
    </p:spTree>
    <p:extLst>
      <p:ext uri="{BB962C8B-B14F-4D97-AF65-F5344CB8AC3E}">
        <p14:creationId xmlns:p14="http://schemas.microsoft.com/office/powerpoint/2010/main" val="21233893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Green">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F1A1E85-0C7A-D03D-EC63-875816FFBE72}"/>
              </a:ext>
            </a:extLst>
          </p:cNvPr>
          <p:cNvSpPr/>
          <p:nvPr userDrawn="1"/>
        </p:nvSpPr>
        <p:spPr>
          <a:xfrm>
            <a:off x="128381" y="123962"/>
            <a:ext cx="7912704" cy="6619737"/>
          </a:xfrm>
          <a:prstGeom prst="roundRect">
            <a:avLst>
              <a:gd name="adj" fmla="val 4010"/>
            </a:avLst>
          </a:prstGeom>
          <a:solidFill>
            <a:schemeClr val="accent2"/>
          </a:solidFill>
          <a:ln>
            <a:solidFill>
              <a:srgbClr val="1574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4" name="Title 9">
            <a:extLst>
              <a:ext uri="{FF2B5EF4-FFF2-40B4-BE49-F238E27FC236}">
                <a16:creationId xmlns:a16="http://schemas.microsoft.com/office/drawing/2014/main" id="{E47A466D-E6A5-2224-B2FC-EEBFF1CABE7C}"/>
              </a:ext>
            </a:extLst>
          </p:cNvPr>
          <p:cNvSpPr>
            <a:spLocks noGrp="1"/>
          </p:cNvSpPr>
          <p:nvPr>
            <p:ph type="title"/>
          </p:nvPr>
        </p:nvSpPr>
        <p:spPr>
          <a:xfrm>
            <a:off x="356616" y="1949335"/>
            <a:ext cx="7462676" cy="2959330"/>
          </a:xfrm>
          <a:prstGeom prst="rect">
            <a:avLst/>
          </a:prstGeom>
        </p:spPr>
        <p:txBody>
          <a:bodyPr anchor="ctr">
            <a:normAutofit/>
          </a:bodyPr>
          <a:lstStyle>
            <a:lvl1pPr algn="l">
              <a:defRPr sz="4800">
                <a:solidFill>
                  <a:schemeClr val="bg2"/>
                </a:solidFill>
              </a:defRPr>
            </a:lvl1pPr>
          </a:lstStyle>
          <a:p>
            <a:r>
              <a:rPr lang="en-US"/>
              <a:t>Click to edit Master title style</a:t>
            </a:r>
          </a:p>
        </p:txBody>
      </p:sp>
      <p:sp>
        <p:nvSpPr>
          <p:cNvPr id="6" name="Freeform 5">
            <a:extLst>
              <a:ext uri="{FF2B5EF4-FFF2-40B4-BE49-F238E27FC236}">
                <a16:creationId xmlns:a16="http://schemas.microsoft.com/office/drawing/2014/main" id="{73CEECEC-BC3D-0674-2D0D-CF663EDC760D}"/>
              </a:ext>
            </a:extLst>
          </p:cNvPr>
          <p:cNvSpPr/>
          <p:nvPr userDrawn="1"/>
        </p:nvSpPr>
        <p:spPr>
          <a:xfrm flipV="1">
            <a:off x="143050" y="6193856"/>
            <a:ext cx="7898035" cy="429447"/>
          </a:xfrm>
          <a:custGeom>
            <a:avLst/>
            <a:gdLst>
              <a:gd name="connsiteX0" fmla="*/ 0 w 12192000"/>
              <a:gd name="connsiteY0" fmla="*/ 80181 h 717809"/>
              <a:gd name="connsiteX1" fmla="*/ 5564777 w 12192000"/>
              <a:gd name="connsiteY1" fmla="*/ 54055 h 717809"/>
              <a:gd name="connsiteX2" fmla="*/ 10528662 w 12192000"/>
              <a:gd name="connsiteY2" fmla="*/ 698489 h 717809"/>
              <a:gd name="connsiteX3" fmla="*/ 12192000 w 12192000"/>
              <a:gd name="connsiteY3" fmla="*/ 463358 h 717809"/>
              <a:gd name="connsiteX0" fmla="*/ 0 w 12192000"/>
              <a:gd name="connsiteY0" fmla="*/ 68775 h 585977"/>
              <a:gd name="connsiteX1" fmla="*/ 5564777 w 12192000"/>
              <a:gd name="connsiteY1" fmla="*/ 42649 h 585977"/>
              <a:gd name="connsiteX2" fmla="*/ 9039497 w 12192000"/>
              <a:gd name="connsiteY2" fmla="*/ 530329 h 585977"/>
              <a:gd name="connsiteX3" fmla="*/ 12192000 w 12192000"/>
              <a:gd name="connsiteY3" fmla="*/ 451952 h 585977"/>
              <a:gd name="connsiteX0" fmla="*/ 0 w 12192000"/>
              <a:gd name="connsiteY0" fmla="*/ 68775 h 569956"/>
              <a:gd name="connsiteX1" fmla="*/ 5564777 w 12192000"/>
              <a:gd name="connsiteY1" fmla="*/ 42649 h 569956"/>
              <a:gd name="connsiteX2" fmla="*/ 9039497 w 12192000"/>
              <a:gd name="connsiteY2" fmla="*/ 530329 h 569956"/>
              <a:gd name="connsiteX3" fmla="*/ 12192000 w 12192000"/>
              <a:gd name="connsiteY3" fmla="*/ 451952 h 569956"/>
              <a:gd name="connsiteX0" fmla="*/ 0 w 12192000"/>
              <a:gd name="connsiteY0" fmla="*/ 23099 h 524280"/>
              <a:gd name="connsiteX1" fmla="*/ 4737463 w 12192000"/>
              <a:gd name="connsiteY1" fmla="*/ 118893 h 524280"/>
              <a:gd name="connsiteX2" fmla="*/ 9039497 w 12192000"/>
              <a:gd name="connsiteY2" fmla="*/ 484653 h 524280"/>
              <a:gd name="connsiteX3" fmla="*/ 12192000 w 12192000"/>
              <a:gd name="connsiteY3" fmla="*/ 406276 h 524280"/>
              <a:gd name="connsiteX0" fmla="*/ 0 w 12209417"/>
              <a:gd name="connsiteY0" fmla="*/ 76311 h 429447"/>
              <a:gd name="connsiteX1" fmla="*/ 4754880 w 12209417"/>
              <a:gd name="connsiteY1" fmla="*/ 24060 h 429447"/>
              <a:gd name="connsiteX2" fmla="*/ 9056914 w 12209417"/>
              <a:gd name="connsiteY2" fmla="*/ 389820 h 429447"/>
              <a:gd name="connsiteX3" fmla="*/ 12209417 w 12209417"/>
              <a:gd name="connsiteY3" fmla="*/ 311443 h 429447"/>
            </a:gdLst>
            <a:ahLst/>
            <a:cxnLst>
              <a:cxn ang="0">
                <a:pos x="connsiteX0" y="connsiteY0"/>
              </a:cxn>
              <a:cxn ang="0">
                <a:pos x="connsiteX1" y="connsiteY1"/>
              </a:cxn>
              <a:cxn ang="0">
                <a:pos x="connsiteX2" y="connsiteY2"/>
              </a:cxn>
              <a:cxn ang="0">
                <a:pos x="connsiteX3" y="connsiteY3"/>
              </a:cxn>
            </a:cxnLst>
            <a:rect l="l" t="t" r="r" b="b"/>
            <a:pathLst>
              <a:path w="12209417" h="429447">
                <a:moveTo>
                  <a:pt x="0" y="76311"/>
                </a:moveTo>
                <a:cubicBezTo>
                  <a:pt x="1905000" y="11722"/>
                  <a:pt x="3245394" y="-28191"/>
                  <a:pt x="4754880" y="24060"/>
                </a:cubicBezTo>
                <a:cubicBezTo>
                  <a:pt x="6264366" y="76311"/>
                  <a:pt x="7952377" y="321603"/>
                  <a:pt x="9056914" y="389820"/>
                </a:cubicBezTo>
                <a:cubicBezTo>
                  <a:pt x="10161451" y="458037"/>
                  <a:pt x="11369040" y="442072"/>
                  <a:pt x="12209417" y="311443"/>
                </a:cubicBezTo>
              </a:path>
            </a:pathLst>
          </a:custGeom>
          <a:noFill/>
          <a:ln>
            <a:solidFill>
              <a:srgbClr val="1574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389BF228-73C6-1229-2655-268AE0760200}"/>
              </a:ext>
            </a:extLst>
          </p:cNvPr>
          <p:cNvSpPr/>
          <p:nvPr userDrawn="1"/>
        </p:nvSpPr>
        <p:spPr>
          <a:xfrm flipV="1">
            <a:off x="3269251" y="6230812"/>
            <a:ext cx="2782902" cy="365760"/>
          </a:xfrm>
          <a:custGeom>
            <a:avLst/>
            <a:gdLst>
              <a:gd name="connsiteX0" fmla="*/ 0 w 12192000"/>
              <a:gd name="connsiteY0" fmla="*/ 80181 h 717809"/>
              <a:gd name="connsiteX1" fmla="*/ 5564777 w 12192000"/>
              <a:gd name="connsiteY1" fmla="*/ 54055 h 717809"/>
              <a:gd name="connsiteX2" fmla="*/ 10528662 w 12192000"/>
              <a:gd name="connsiteY2" fmla="*/ 698489 h 717809"/>
              <a:gd name="connsiteX3" fmla="*/ 12192000 w 12192000"/>
              <a:gd name="connsiteY3" fmla="*/ 463358 h 717809"/>
              <a:gd name="connsiteX0" fmla="*/ 0 w 12192000"/>
              <a:gd name="connsiteY0" fmla="*/ 68775 h 585977"/>
              <a:gd name="connsiteX1" fmla="*/ 5564777 w 12192000"/>
              <a:gd name="connsiteY1" fmla="*/ 42649 h 585977"/>
              <a:gd name="connsiteX2" fmla="*/ 9039497 w 12192000"/>
              <a:gd name="connsiteY2" fmla="*/ 530329 h 585977"/>
              <a:gd name="connsiteX3" fmla="*/ 12192000 w 12192000"/>
              <a:gd name="connsiteY3" fmla="*/ 451952 h 585977"/>
              <a:gd name="connsiteX0" fmla="*/ 0 w 12192000"/>
              <a:gd name="connsiteY0" fmla="*/ 68775 h 569956"/>
              <a:gd name="connsiteX1" fmla="*/ 5564777 w 12192000"/>
              <a:gd name="connsiteY1" fmla="*/ 42649 h 569956"/>
              <a:gd name="connsiteX2" fmla="*/ 9039497 w 12192000"/>
              <a:gd name="connsiteY2" fmla="*/ 530329 h 569956"/>
              <a:gd name="connsiteX3" fmla="*/ 12192000 w 12192000"/>
              <a:gd name="connsiteY3" fmla="*/ 451952 h 569956"/>
              <a:gd name="connsiteX0" fmla="*/ 0 w 12192000"/>
              <a:gd name="connsiteY0" fmla="*/ 23099 h 524280"/>
              <a:gd name="connsiteX1" fmla="*/ 4737463 w 12192000"/>
              <a:gd name="connsiteY1" fmla="*/ 118893 h 524280"/>
              <a:gd name="connsiteX2" fmla="*/ 9039497 w 12192000"/>
              <a:gd name="connsiteY2" fmla="*/ 484653 h 524280"/>
              <a:gd name="connsiteX3" fmla="*/ 12192000 w 12192000"/>
              <a:gd name="connsiteY3" fmla="*/ 406276 h 524280"/>
              <a:gd name="connsiteX0" fmla="*/ 0 w 12209417"/>
              <a:gd name="connsiteY0" fmla="*/ 76311 h 429447"/>
              <a:gd name="connsiteX1" fmla="*/ 4754880 w 12209417"/>
              <a:gd name="connsiteY1" fmla="*/ 24060 h 429447"/>
              <a:gd name="connsiteX2" fmla="*/ 9056914 w 12209417"/>
              <a:gd name="connsiteY2" fmla="*/ 389820 h 429447"/>
              <a:gd name="connsiteX3" fmla="*/ 12209417 w 12209417"/>
              <a:gd name="connsiteY3" fmla="*/ 311443 h 429447"/>
              <a:gd name="connsiteX0" fmla="*/ 0 w 9056914"/>
              <a:gd name="connsiteY0" fmla="*/ 76311 h 389820"/>
              <a:gd name="connsiteX1" fmla="*/ 4754880 w 9056914"/>
              <a:gd name="connsiteY1" fmla="*/ 24060 h 389820"/>
              <a:gd name="connsiteX2" fmla="*/ 9056914 w 9056914"/>
              <a:gd name="connsiteY2" fmla="*/ 389820 h 389820"/>
              <a:gd name="connsiteX0" fmla="*/ 0 w 4302034"/>
              <a:gd name="connsiteY0" fmla="*/ 0 h 365760"/>
              <a:gd name="connsiteX1" fmla="*/ 4302034 w 4302034"/>
              <a:gd name="connsiteY1" fmla="*/ 365760 h 365760"/>
            </a:gdLst>
            <a:ahLst/>
            <a:cxnLst>
              <a:cxn ang="0">
                <a:pos x="connsiteX0" y="connsiteY0"/>
              </a:cxn>
              <a:cxn ang="0">
                <a:pos x="connsiteX1" y="connsiteY1"/>
              </a:cxn>
            </a:cxnLst>
            <a:rect l="l" t="t" r="r" b="b"/>
            <a:pathLst>
              <a:path w="4302034" h="365760">
                <a:moveTo>
                  <a:pt x="0" y="0"/>
                </a:moveTo>
                <a:cubicBezTo>
                  <a:pt x="1509486" y="52251"/>
                  <a:pt x="3197497" y="297543"/>
                  <a:pt x="4302034" y="365760"/>
                </a:cubicBezTo>
              </a:path>
            </a:pathLst>
          </a:custGeom>
          <a:ln>
            <a:solidFill>
              <a:schemeClr val="accent3"/>
            </a:solidFill>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
        <p:nvSpPr>
          <p:cNvPr id="8" name="Text Placeholder 12">
            <a:extLst>
              <a:ext uri="{FF2B5EF4-FFF2-40B4-BE49-F238E27FC236}">
                <a16:creationId xmlns:a16="http://schemas.microsoft.com/office/drawing/2014/main" id="{E07E09AE-3B48-7060-1AA1-2A2D1633B115}"/>
              </a:ext>
            </a:extLst>
          </p:cNvPr>
          <p:cNvSpPr>
            <a:spLocks noGrp="1"/>
          </p:cNvSpPr>
          <p:nvPr>
            <p:ph type="body" sz="quarter" idx="11"/>
          </p:nvPr>
        </p:nvSpPr>
        <p:spPr>
          <a:xfrm>
            <a:off x="8236559" y="118110"/>
            <a:ext cx="3837105" cy="6625590"/>
          </a:xfrm>
          <a:prstGeom prst="roundRect">
            <a:avLst>
              <a:gd name="adj" fmla="val 6214"/>
            </a:avLst>
          </a:prstGeom>
          <a:noFill/>
          <a:ln>
            <a:solidFill>
              <a:schemeClr val="accent5"/>
            </a:solidFill>
          </a:ln>
        </p:spPr>
        <p:txBody>
          <a:bodyPr lIns="182880" tIns="1463040" rIns="182880" bIns="91440"/>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Graphic 10">
            <a:extLst>
              <a:ext uri="{FF2B5EF4-FFF2-40B4-BE49-F238E27FC236}">
                <a16:creationId xmlns:a16="http://schemas.microsoft.com/office/drawing/2014/main" id="{3444C7EA-3DBD-AC3E-747C-A51F5C0A76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31674" y="770572"/>
            <a:ext cx="2846874" cy="353405"/>
          </a:xfrm>
          <a:prstGeom prst="rect">
            <a:avLst/>
          </a:prstGeom>
        </p:spPr>
      </p:pic>
    </p:spTree>
    <p:extLst>
      <p:ext uri="{BB962C8B-B14F-4D97-AF65-F5344CB8AC3E}">
        <p14:creationId xmlns:p14="http://schemas.microsoft.com/office/powerpoint/2010/main" val="35863682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lt Section Header Blue">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B1818592-097E-E9FC-237F-268BFC769E45}"/>
              </a:ext>
            </a:extLst>
          </p:cNvPr>
          <p:cNvSpPr>
            <a:spLocks/>
          </p:cNvSpPr>
          <p:nvPr userDrawn="1"/>
        </p:nvSpPr>
        <p:spPr>
          <a:xfrm>
            <a:off x="128380" y="123964"/>
            <a:ext cx="11935237" cy="6206498"/>
          </a:xfrm>
          <a:prstGeom prst="roundRect">
            <a:avLst>
              <a:gd name="adj" fmla="val 3221"/>
            </a:avLst>
          </a:prstGeom>
          <a:solidFill>
            <a:schemeClr val="accent1"/>
          </a:solidFill>
          <a:ln>
            <a:solidFill>
              <a:srgbClr val="0043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1" name="Freeform 10">
            <a:extLst>
              <a:ext uri="{FF2B5EF4-FFF2-40B4-BE49-F238E27FC236}">
                <a16:creationId xmlns:a16="http://schemas.microsoft.com/office/drawing/2014/main" id="{9C029473-3A93-5194-559C-50EEA1AEE674}"/>
              </a:ext>
            </a:extLst>
          </p:cNvPr>
          <p:cNvSpPr/>
          <p:nvPr userDrawn="1"/>
        </p:nvSpPr>
        <p:spPr>
          <a:xfrm flipH="1">
            <a:off x="128375" y="5397692"/>
            <a:ext cx="11935237" cy="367885"/>
          </a:xfrm>
          <a:custGeom>
            <a:avLst/>
            <a:gdLst>
              <a:gd name="connsiteX0" fmla="*/ 0 w 8321040"/>
              <a:gd name="connsiteY0" fmla="*/ 122086 h 708224"/>
              <a:gd name="connsiteX1" fmla="*/ 2267712 w 8321040"/>
              <a:gd name="connsiteY1" fmla="*/ 707302 h 708224"/>
              <a:gd name="connsiteX2" fmla="*/ 6062472 w 8321040"/>
              <a:gd name="connsiteY2" fmla="*/ 3214 h 708224"/>
              <a:gd name="connsiteX3" fmla="*/ 8321040 w 8321040"/>
              <a:gd name="connsiteY3" fmla="*/ 442126 h 708224"/>
            </a:gdLst>
            <a:ahLst/>
            <a:cxnLst>
              <a:cxn ang="0">
                <a:pos x="connsiteX0" y="connsiteY0"/>
              </a:cxn>
              <a:cxn ang="0">
                <a:pos x="connsiteX1" y="connsiteY1"/>
              </a:cxn>
              <a:cxn ang="0">
                <a:pos x="connsiteX2" y="connsiteY2"/>
              </a:cxn>
              <a:cxn ang="0">
                <a:pos x="connsiteX3" y="connsiteY3"/>
              </a:cxn>
            </a:cxnLst>
            <a:rect l="l" t="t" r="r" b="b"/>
            <a:pathLst>
              <a:path w="8321040" h="708224">
                <a:moveTo>
                  <a:pt x="0" y="122086"/>
                </a:moveTo>
                <a:cubicBezTo>
                  <a:pt x="628650" y="424600"/>
                  <a:pt x="1257300" y="727114"/>
                  <a:pt x="2267712" y="707302"/>
                </a:cubicBezTo>
                <a:cubicBezTo>
                  <a:pt x="3278124" y="687490"/>
                  <a:pt x="5053584" y="47410"/>
                  <a:pt x="6062472" y="3214"/>
                </a:cubicBezTo>
                <a:cubicBezTo>
                  <a:pt x="7071360" y="-40982"/>
                  <a:pt x="8211312" y="384214"/>
                  <a:pt x="8321040" y="442126"/>
                </a:cubicBezTo>
              </a:path>
            </a:pathLst>
          </a:custGeom>
          <a:noFill/>
          <a:ln>
            <a:solidFill>
              <a:srgbClr val="0043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2" name="Freeform 11">
            <a:extLst>
              <a:ext uri="{FF2B5EF4-FFF2-40B4-BE49-F238E27FC236}">
                <a16:creationId xmlns:a16="http://schemas.microsoft.com/office/drawing/2014/main" id="{F6207356-C60E-B302-8C74-FBF4A1215E65}"/>
              </a:ext>
            </a:extLst>
          </p:cNvPr>
          <p:cNvSpPr/>
          <p:nvPr userDrawn="1"/>
        </p:nvSpPr>
        <p:spPr>
          <a:xfrm>
            <a:off x="128381" y="5781740"/>
            <a:ext cx="11935236" cy="296921"/>
          </a:xfrm>
          <a:custGeom>
            <a:avLst/>
            <a:gdLst>
              <a:gd name="connsiteX0" fmla="*/ 0 w 7059168"/>
              <a:gd name="connsiteY0" fmla="*/ 877824 h 877824"/>
              <a:gd name="connsiteX1" fmla="*/ 1938528 w 7059168"/>
              <a:gd name="connsiteY1" fmla="*/ 338328 h 877824"/>
              <a:gd name="connsiteX2" fmla="*/ 4553712 w 7059168"/>
              <a:gd name="connsiteY2" fmla="*/ 832104 h 877824"/>
              <a:gd name="connsiteX3" fmla="*/ 7059168 w 7059168"/>
              <a:gd name="connsiteY3" fmla="*/ 0 h 877824"/>
            </a:gdLst>
            <a:ahLst/>
            <a:cxnLst>
              <a:cxn ang="0">
                <a:pos x="connsiteX0" y="connsiteY0"/>
              </a:cxn>
              <a:cxn ang="0">
                <a:pos x="connsiteX1" y="connsiteY1"/>
              </a:cxn>
              <a:cxn ang="0">
                <a:pos x="connsiteX2" y="connsiteY2"/>
              </a:cxn>
              <a:cxn ang="0">
                <a:pos x="connsiteX3" y="connsiteY3"/>
              </a:cxn>
            </a:cxnLst>
            <a:rect l="l" t="t" r="r" b="b"/>
            <a:pathLst>
              <a:path w="7059168" h="877824">
                <a:moveTo>
                  <a:pt x="0" y="877824"/>
                </a:moveTo>
                <a:cubicBezTo>
                  <a:pt x="589788" y="611886"/>
                  <a:pt x="1179576" y="345948"/>
                  <a:pt x="1938528" y="338328"/>
                </a:cubicBezTo>
                <a:cubicBezTo>
                  <a:pt x="2697480" y="330708"/>
                  <a:pt x="3700272" y="888492"/>
                  <a:pt x="4553712" y="832104"/>
                </a:cubicBezTo>
                <a:cubicBezTo>
                  <a:pt x="5407152" y="775716"/>
                  <a:pt x="6573012" y="198120"/>
                  <a:pt x="7059168" y="0"/>
                </a:cubicBezTo>
              </a:path>
            </a:pathLst>
          </a:custGeom>
          <a:noFill/>
          <a:ln>
            <a:solidFill>
              <a:srgbClr val="0043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44" name="Title 1">
            <a:extLst>
              <a:ext uri="{FF2B5EF4-FFF2-40B4-BE49-F238E27FC236}">
                <a16:creationId xmlns:a16="http://schemas.microsoft.com/office/drawing/2014/main" id="{C04D5F78-6FFE-74A4-D4F5-4BCF6337913E}"/>
              </a:ext>
            </a:extLst>
          </p:cNvPr>
          <p:cNvSpPr>
            <a:spLocks noGrp="1"/>
          </p:cNvSpPr>
          <p:nvPr>
            <p:ph type="title"/>
          </p:nvPr>
        </p:nvSpPr>
        <p:spPr>
          <a:xfrm>
            <a:off x="356616" y="2119391"/>
            <a:ext cx="11492484" cy="1474497"/>
          </a:xfrm>
          <a:prstGeom prst="rect">
            <a:avLst/>
          </a:prstGeom>
        </p:spPr>
        <p:txBody>
          <a:bodyPr anchor="b">
            <a:normAutofit/>
          </a:bodyPr>
          <a:lstStyle>
            <a:lvl1pPr algn="ctr">
              <a:defRPr sz="4800">
                <a:solidFill>
                  <a:schemeClr val="bg2"/>
                </a:solidFill>
              </a:defRPr>
            </a:lvl1pPr>
          </a:lstStyle>
          <a:p>
            <a:r>
              <a:rPr lang="en-US"/>
              <a:t>Click to edit Master title style</a:t>
            </a:r>
          </a:p>
        </p:txBody>
      </p:sp>
      <p:sp>
        <p:nvSpPr>
          <p:cNvPr id="45" name="Text Placeholder 2">
            <a:extLst>
              <a:ext uri="{FF2B5EF4-FFF2-40B4-BE49-F238E27FC236}">
                <a16:creationId xmlns:a16="http://schemas.microsoft.com/office/drawing/2014/main" id="{60A9CA72-1775-1304-A36B-9A4447ACF5E5}"/>
              </a:ext>
            </a:extLst>
          </p:cNvPr>
          <p:cNvSpPr>
            <a:spLocks noGrp="1"/>
          </p:cNvSpPr>
          <p:nvPr>
            <p:ph type="body" idx="1"/>
          </p:nvPr>
        </p:nvSpPr>
        <p:spPr>
          <a:xfrm>
            <a:off x="356616" y="3630464"/>
            <a:ext cx="11492484" cy="752231"/>
          </a:xfrm>
        </p:spPr>
        <p:txBody>
          <a:bodyPr/>
          <a:lstStyle>
            <a:lvl1pPr marL="0" indent="0" algn="ctr">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Freeform 1">
            <a:extLst>
              <a:ext uri="{FF2B5EF4-FFF2-40B4-BE49-F238E27FC236}">
                <a16:creationId xmlns:a16="http://schemas.microsoft.com/office/drawing/2014/main" id="{F1876C51-BFAD-04E4-6371-F4BF30574F52}"/>
              </a:ext>
            </a:extLst>
          </p:cNvPr>
          <p:cNvSpPr/>
          <p:nvPr userDrawn="1"/>
        </p:nvSpPr>
        <p:spPr>
          <a:xfrm>
            <a:off x="128381" y="5716270"/>
            <a:ext cx="11935236" cy="427860"/>
          </a:xfrm>
          <a:custGeom>
            <a:avLst/>
            <a:gdLst>
              <a:gd name="connsiteX0" fmla="*/ 0 w 6766560"/>
              <a:gd name="connsiteY0" fmla="*/ 420791 h 777407"/>
              <a:gd name="connsiteX1" fmla="*/ 3273552 w 6766560"/>
              <a:gd name="connsiteY1" fmla="*/ 9311 h 777407"/>
              <a:gd name="connsiteX2" fmla="*/ 6766560 w 6766560"/>
              <a:gd name="connsiteY2" fmla="*/ 777407 h 777407"/>
            </a:gdLst>
            <a:ahLst/>
            <a:cxnLst>
              <a:cxn ang="0">
                <a:pos x="connsiteX0" y="connsiteY0"/>
              </a:cxn>
              <a:cxn ang="0">
                <a:pos x="connsiteX1" y="connsiteY1"/>
              </a:cxn>
              <a:cxn ang="0">
                <a:pos x="connsiteX2" y="connsiteY2"/>
              </a:cxn>
            </a:cxnLst>
            <a:rect l="l" t="t" r="r" b="b"/>
            <a:pathLst>
              <a:path w="6766560" h="777407">
                <a:moveTo>
                  <a:pt x="0" y="420791"/>
                </a:moveTo>
                <a:cubicBezTo>
                  <a:pt x="1072896" y="185333"/>
                  <a:pt x="2145792" y="-50125"/>
                  <a:pt x="3273552" y="9311"/>
                </a:cubicBezTo>
                <a:cubicBezTo>
                  <a:pt x="4401312" y="68747"/>
                  <a:pt x="6115812" y="655487"/>
                  <a:pt x="6766560" y="777407"/>
                </a:cubicBezTo>
              </a:path>
            </a:pathLst>
          </a:cu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3" name="Date Placeholder 2">
            <a:extLst>
              <a:ext uri="{FF2B5EF4-FFF2-40B4-BE49-F238E27FC236}">
                <a16:creationId xmlns:a16="http://schemas.microsoft.com/office/drawing/2014/main" id="{EA9B1DD8-580D-40AE-D8E7-FCFB23A57D48}"/>
              </a:ext>
            </a:extLst>
          </p:cNvPr>
          <p:cNvSpPr>
            <a:spLocks noGrp="1"/>
          </p:cNvSpPr>
          <p:nvPr>
            <p:ph type="dt" sz="half" idx="10"/>
          </p:nvPr>
        </p:nvSpPr>
        <p:spPr/>
        <p:txBody>
          <a:bodyPr/>
          <a:lstStyle/>
          <a:p>
            <a:fld id="{A6B79099-6793-BF41-A055-06258D088221}" type="datetimeFigureOut">
              <a:rPr lang="en-US" smtClean="0"/>
              <a:pPr/>
              <a:t>12/5/2024</a:t>
            </a:fld>
            <a:endParaRPr lang="en-US"/>
          </a:p>
        </p:txBody>
      </p:sp>
      <p:sp>
        <p:nvSpPr>
          <p:cNvPr id="4" name="Footer Placeholder 3">
            <a:extLst>
              <a:ext uri="{FF2B5EF4-FFF2-40B4-BE49-F238E27FC236}">
                <a16:creationId xmlns:a16="http://schemas.microsoft.com/office/drawing/2014/main" id="{5FA514C9-3B7D-7D7F-6319-B4C75DBDD9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29E2D3-F89D-6EDF-B0C7-4E0642501331}"/>
              </a:ext>
            </a:extLst>
          </p:cNvPr>
          <p:cNvSpPr>
            <a:spLocks noGrp="1"/>
          </p:cNvSpPr>
          <p:nvPr>
            <p:ph type="sldNum" sz="quarter" idx="12"/>
          </p:nvPr>
        </p:nvSpPr>
        <p:spPr/>
        <p:txBody>
          <a:bodyPr/>
          <a:lstStyle/>
          <a:p>
            <a:fld id="{2CF9B429-51AD-EE4F-A04A-255FAEA48272}" type="slidenum">
              <a:rPr lang="en-US" smtClean="0"/>
              <a:pPr/>
              <a:t>‹#›</a:t>
            </a:fld>
            <a:endParaRPr lang="en-US"/>
          </a:p>
        </p:txBody>
      </p:sp>
    </p:spTree>
    <p:extLst>
      <p:ext uri="{BB962C8B-B14F-4D97-AF65-F5344CB8AC3E}">
        <p14:creationId xmlns:p14="http://schemas.microsoft.com/office/powerpoint/2010/main" val="30035502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lt Section Header Green">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B1818592-097E-E9FC-237F-268BFC769E45}"/>
              </a:ext>
            </a:extLst>
          </p:cNvPr>
          <p:cNvSpPr>
            <a:spLocks/>
          </p:cNvSpPr>
          <p:nvPr userDrawn="1"/>
        </p:nvSpPr>
        <p:spPr>
          <a:xfrm>
            <a:off x="128380" y="123964"/>
            <a:ext cx="11935237" cy="6206498"/>
          </a:xfrm>
          <a:prstGeom prst="roundRect">
            <a:avLst>
              <a:gd name="adj" fmla="val 3221"/>
            </a:avLst>
          </a:prstGeom>
          <a:solidFill>
            <a:schemeClr val="accent2"/>
          </a:solidFill>
          <a:ln>
            <a:solidFill>
              <a:srgbClr val="1574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1" name="Freeform 10">
            <a:extLst>
              <a:ext uri="{FF2B5EF4-FFF2-40B4-BE49-F238E27FC236}">
                <a16:creationId xmlns:a16="http://schemas.microsoft.com/office/drawing/2014/main" id="{9C029473-3A93-5194-559C-50EEA1AEE674}"/>
              </a:ext>
            </a:extLst>
          </p:cNvPr>
          <p:cNvSpPr/>
          <p:nvPr userDrawn="1"/>
        </p:nvSpPr>
        <p:spPr>
          <a:xfrm flipH="1">
            <a:off x="128375" y="5397692"/>
            <a:ext cx="11935237" cy="367885"/>
          </a:xfrm>
          <a:custGeom>
            <a:avLst/>
            <a:gdLst>
              <a:gd name="connsiteX0" fmla="*/ 0 w 8321040"/>
              <a:gd name="connsiteY0" fmla="*/ 122086 h 708224"/>
              <a:gd name="connsiteX1" fmla="*/ 2267712 w 8321040"/>
              <a:gd name="connsiteY1" fmla="*/ 707302 h 708224"/>
              <a:gd name="connsiteX2" fmla="*/ 6062472 w 8321040"/>
              <a:gd name="connsiteY2" fmla="*/ 3214 h 708224"/>
              <a:gd name="connsiteX3" fmla="*/ 8321040 w 8321040"/>
              <a:gd name="connsiteY3" fmla="*/ 442126 h 708224"/>
            </a:gdLst>
            <a:ahLst/>
            <a:cxnLst>
              <a:cxn ang="0">
                <a:pos x="connsiteX0" y="connsiteY0"/>
              </a:cxn>
              <a:cxn ang="0">
                <a:pos x="connsiteX1" y="connsiteY1"/>
              </a:cxn>
              <a:cxn ang="0">
                <a:pos x="connsiteX2" y="connsiteY2"/>
              </a:cxn>
              <a:cxn ang="0">
                <a:pos x="connsiteX3" y="connsiteY3"/>
              </a:cxn>
            </a:cxnLst>
            <a:rect l="l" t="t" r="r" b="b"/>
            <a:pathLst>
              <a:path w="8321040" h="708224">
                <a:moveTo>
                  <a:pt x="0" y="122086"/>
                </a:moveTo>
                <a:cubicBezTo>
                  <a:pt x="628650" y="424600"/>
                  <a:pt x="1257300" y="727114"/>
                  <a:pt x="2267712" y="707302"/>
                </a:cubicBezTo>
                <a:cubicBezTo>
                  <a:pt x="3278124" y="687490"/>
                  <a:pt x="5053584" y="47410"/>
                  <a:pt x="6062472" y="3214"/>
                </a:cubicBezTo>
                <a:cubicBezTo>
                  <a:pt x="7071360" y="-40982"/>
                  <a:pt x="8211312" y="384214"/>
                  <a:pt x="8321040" y="442126"/>
                </a:cubicBezTo>
              </a:path>
            </a:pathLst>
          </a:custGeom>
          <a:noFill/>
          <a:ln>
            <a:solidFill>
              <a:srgbClr val="1574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2" name="Freeform 11">
            <a:extLst>
              <a:ext uri="{FF2B5EF4-FFF2-40B4-BE49-F238E27FC236}">
                <a16:creationId xmlns:a16="http://schemas.microsoft.com/office/drawing/2014/main" id="{F6207356-C60E-B302-8C74-FBF4A1215E65}"/>
              </a:ext>
            </a:extLst>
          </p:cNvPr>
          <p:cNvSpPr/>
          <p:nvPr userDrawn="1"/>
        </p:nvSpPr>
        <p:spPr>
          <a:xfrm>
            <a:off x="128381" y="5781740"/>
            <a:ext cx="11935236" cy="296921"/>
          </a:xfrm>
          <a:custGeom>
            <a:avLst/>
            <a:gdLst>
              <a:gd name="connsiteX0" fmla="*/ 0 w 7059168"/>
              <a:gd name="connsiteY0" fmla="*/ 877824 h 877824"/>
              <a:gd name="connsiteX1" fmla="*/ 1938528 w 7059168"/>
              <a:gd name="connsiteY1" fmla="*/ 338328 h 877824"/>
              <a:gd name="connsiteX2" fmla="*/ 4553712 w 7059168"/>
              <a:gd name="connsiteY2" fmla="*/ 832104 h 877824"/>
              <a:gd name="connsiteX3" fmla="*/ 7059168 w 7059168"/>
              <a:gd name="connsiteY3" fmla="*/ 0 h 877824"/>
            </a:gdLst>
            <a:ahLst/>
            <a:cxnLst>
              <a:cxn ang="0">
                <a:pos x="connsiteX0" y="connsiteY0"/>
              </a:cxn>
              <a:cxn ang="0">
                <a:pos x="connsiteX1" y="connsiteY1"/>
              </a:cxn>
              <a:cxn ang="0">
                <a:pos x="connsiteX2" y="connsiteY2"/>
              </a:cxn>
              <a:cxn ang="0">
                <a:pos x="connsiteX3" y="connsiteY3"/>
              </a:cxn>
            </a:cxnLst>
            <a:rect l="l" t="t" r="r" b="b"/>
            <a:pathLst>
              <a:path w="7059168" h="877824">
                <a:moveTo>
                  <a:pt x="0" y="877824"/>
                </a:moveTo>
                <a:cubicBezTo>
                  <a:pt x="589788" y="611886"/>
                  <a:pt x="1179576" y="345948"/>
                  <a:pt x="1938528" y="338328"/>
                </a:cubicBezTo>
                <a:cubicBezTo>
                  <a:pt x="2697480" y="330708"/>
                  <a:pt x="3700272" y="888492"/>
                  <a:pt x="4553712" y="832104"/>
                </a:cubicBezTo>
                <a:cubicBezTo>
                  <a:pt x="5407152" y="775716"/>
                  <a:pt x="6573012" y="198120"/>
                  <a:pt x="7059168" y="0"/>
                </a:cubicBezTo>
              </a:path>
            </a:pathLst>
          </a:custGeom>
          <a:noFill/>
          <a:ln>
            <a:solidFill>
              <a:srgbClr val="1574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3" name="Freeform 12">
            <a:extLst>
              <a:ext uri="{FF2B5EF4-FFF2-40B4-BE49-F238E27FC236}">
                <a16:creationId xmlns:a16="http://schemas.microsoft.com/office/drawing/2014/main" id="{AB05A8CA-810D-B751-BC1D-CF110A17F56D}"/>
              </a:ext>
            </a:extLst>
          </p:cNvPr>
          <p:cNvSpPr/>
          <p:nvPr userDrawn="1"/>
        </p:nvSpPr>
        <p:spPr>
          <a:xfrm>
            <a:off x="128381" y="5716270"/>
            <a:ext cx="11935236" cy="427860"/>
          </a:xfrm>
          <a:custGeom>
            <a:avLst/>
            <a:gdLst>
              <a:gd name="connsiteX0" fmla="*/ 0 w 6766560"/>
              <a:gd name="connsiteY0" fmla="*/ 420791 h 777407"/>
              <a:gd name="connsiteX1" fmla="*/ 3273552 w 6766560"/>
              <a:gd name="connsiteY1" fmla="*/ 9311 h 777407"/>
              <a:gd name="connsiteX2" fmla="*/ 6766560 w 6766560"/>
              <a:gd name="connsiteY2" fmla="*/ 777407 h 777407"/>
            </a:gdLst>
            <a:ahLst/>
            <a:cxnLst>
              <a:cxn ang="0">
                <a:pos x="connsiteX0" y="connsiteY0"/>
              </a:cxn>
              <a:cxn ang="0">
                <a:pos x="connsiteX1" y="connsiteY1"/>
              </a:cxn>
              <a:cxn ang="0">
                <a:pos x="connsiteX2" y="connsiteY2"/>
              </a:cxn>
            </a:cxnLst>
            <a:rect l="l" t="t" r="r" b="b"/>
            <a:pathLst>
              <a:path w="6766560" h="777407">
                <a:moveTo>
                  <a:pt x="0" y="420791"/>
                </a:moveTo>
                <a:cubicBezTo>
                  <a:pt x="1072896" y="185333"/>
                  <a:pt x="2145792" y="-50125"/>
                  <a:pt x="3273552" y="9311"/>
                </a:cubicBezTo>
                <a:cubicBezTo>
                  <a:pt x="4401312" y="68747"/>
                  <a:pt x="6115812" y="655487"/>
                  <a:pt x="6766560" y="777407"/>
                </a:cubicBezTo>
              </a:path>
            </a:pathLst>
          </a:cu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44" name="Title 1">
            <a:extLst>
              <a:ext uri="{FF2B5EF4-FFF2-40B4-BE49-F238E27FC236}">
                <a16:creationId xmlns:a16="http://schemas.microsoft.com/office/drawing/2014/main" id="{C04D5F78-6FFE-74A4-D4F5-4BCF6337913E}"/>
              </a:ext>
            </a:extLst>
          </p:cNvPr>
          <p:cNvSpPr>
            <a:spLocks noGrp="1"/>
          </p:cNvSpPr>
          <p:nvPr>
            <p:ph type="title"/>
          </p:nvPr>
        </p:nvSpPr>
        <p:spPr>
          <a:xfrm>
            <a:off x="356616" y="2119391"/>
            <a:ext cx="11492484" cy="1474497"/>
          </a:xfrm>
          <a:prstGeom prst="rect">
            <a:avLst/>
          </a:prstGeom>
        </p:spPr>
        <p:txBody>
          <a:bodyPr anchor="b">
            <a:normAutofit/>
          </a:bodyPr>
          <a:lstStyle>
            <a:lvl1pPr algn="ctr">
              <a:defRPr sz="4800">
                <a:solidFill>
                  <a:schemeClr val="bg2"/>
                </a:solidFill>
              </a:defRPr>
            </a:lvl1pPr>
          </a:lstStyle>
          <a:p>
            <a:r>
              <a:rPr lang="en-US"/>
              <a:t>Click to edit Master title style</a:t>
            </a:r>
          </a:p>
        </p:txBody>
      </p:sp>
      <p:sp>
        <p:nvSpPr>
          <p:cNvPr id="45" name="Text Placeholder 2">
            <a:extLst>
              <a:ext uri="{FF2B5EF4-FFF2-40B4-BE49-F238E27FC236}">
                <a16:creationId xmlns:a16="http://schemas.microsoft.com/office/drawing/2014/main" id="{60A9CA72-1775-1304-A36B-9A4447ACF5E5}"/>
              </a:ext>
            </a:extLst>
          </p:cNvPr>
          <p:cNvSpPr>
            <a:spLocks noGrp="1"/>
          </p:cNvSpPr>
          <p:nvPr>
            <p:ph type="body" idx="1"/>
          </p:nvPr>
        </p:nvSpPr>
        <p:spPr>
          <a:xfrm>
            <a:off x="356616" y="3630464"/>
            <a:ext cx="11492484" cy="752231"/>
          </a:xfrm>
        </p:spPr>
        <p:txBody>
          <a:bodyPr/>
          <a:lstStyle>
            <a:lvl1pPr marL="0" indent="0" algn="ctr">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Date Placeholder 1">
            <a:extLst>
              <a:ext uri="{FF2B5EF4-FFF2-40B4-BE49-F238E27FC236}">
                <a16:creationId xmlns:a16="http://schemas.microsoft.com/office/drawing/2014/main" id="{F1A8A517-E656-5E76-CBCD-6822BBDF96CD}"/>
              </a:ext>
            </a:extLst>
          </p:cNvPr>
          <p:cNvSpPr>
            <a:spLocks noGrp="1"/>
          </p:cNvSpPr>
          <p:nvPr>
            <p:ph type="dt" sz="half" idx="10"/>
          </p:nvPr>
        </p:nvSpPr>
        <p:spPr/>
        <p:txBody>
          <a:bodyPr/>
          <a:lstStyle/>
          <a:p>
            <a:fld id="{A6B79099-6793-BF41-A055-06258D088221}" type="datetimeFigureOut">
              <a:rPr lang="en-US" smtClean="0"/>
              <a:pPr/>
              <a:t>12/5/2024</a:t>
            </a:fld>
            <a:endParaRPr lang="en-US"/>
          </a:p>
        </p:txBody>
      </p:sp>
      <p:sp>
        <p:nvSpPr>
          <p:cNvPr id="3" name="Footer Placeholder 2">
            <a:extLst>
              <a:ext uri="{FF2B5EF4-FFF2-40B4-BE49-F238E27FC236}">
                <a16:creationId xmlns:a16="http://schemas.microsoft.com/office/drawing/2014/main" id="{AE839980-7CF7-AD1B-29DD-7DD0F8CF84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ED8589-EDFB-5E99-EA9B-282F66913CB8}"/>
              </a:ext>
            </a:extLst>
          </p:cNvPr>
          <p:cNvSpPr>
            <a:spLocks noGrp="1"/>
          </p:cNvSpPr>
          <p:nvPr>
            <p:ph type="sldNum" sz="quarter" idx="12"/>
          </p:nvPr>
        </p:nvSpPr>
        <p:spPr/>
        <p:txBody>
          <a:bodyPr/>
          <a:lstStyle/>
          <a:p>
            <a:fld id="{2CF9B429-51AD-EE4F-A04A-255FAEA48272}" type="slidenum">
              <a:rPr lang="en-US" smtClean="0"/>
              <a:pPr/>
              <a:t>‹#›</a:t>
            </a:fld>
            <a:endParaRPr lang="en-US"/>
          </a:p>
        </p:txBody>
      </p:sp>
    </p:spTree>
    <p:extLst>
      <p:ext uri="{BB962C8B-B14F-4D97-AF65-F5344CB8AC3E}">
        <p14:creationId xmlns:p14="http://schemas.microsoft.com/office/powerpoint/2010/main" val="35476525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lt Section Header Yellow">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B1818592-097E-E9FC-237F-268BFC769E45}"/>
              </a:ext>
            </a:extLst>
          </p:cNvPr>
          <p:cNvSpPr>
            <a:spLocks/>
          </p:cNvSpPr>
          <p:nvPr userDrawn="1"/>
        </p:nvSpPr>
        <p:spPr>
          <a:xfrm>
            <a:off x="128380" y="123964"/>
            <a:ext cx="11935237" cy="6206498"/>
          </a:xfrm>
          <a:prstGeom prst="roundRect">
            <a:avLst>
              <a:gd name="adj" fmla="val 3221"/>
            </a:avLst>
          </a:prstGeom>
          <a:solidFill>
            <a:schemeClr val="accent3"/>
          </a:solidFill>
          <a:ln>
            <a:solidFill>
              <a:srgbClr val="E1C01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1" name="Freeform 10">
            <a:extLst>
              <a:ext uri="{FF2B5EF4-FFF2-40B4-BE49-F238E27FC236}">
                <a16:creationId xmlns:a16="http://schemas.microsoft.com/office/drawing/2014/main" id="{9C029473-3A93-5194-559C-50EEA1AEE674}"/>
              </a:ext>
            </a:extLst>
          </p:cNvPr>
          <p:cNvSpPr/>
          <p:nvPr userDrawn="1"/>
        </p:nvSpPr>
        <p:spPr>
          <a:xfrm flipH="1">
            <a:off x="128375" y="5397692"/>
            <a:ext cx="11935237" cy="367885"/>
          </a:xfrm>
          <a:custGeom>
            <a:avLst/>
            <a:gdLst>
              <a:gd name="connsiteX0" fmla="*/ 0 w 8321040"/>
              <a:gd name="connsiteY0" fmla="*/ 122086 h 708224"/>
              <a:gd name="connsiteX1" fmla="*/ 2267712 w 8321040"/>
              <a:gd name="connsiteY1" fmla="*/ 707302 h 708224"/>
              <a:gd name="connsiteX2" fmla="*/ 6062472 w 8321040"/>
              <a:gd name="connsiteY2" fmla="*/ 3214 h 708224"/>
              <a:gd name="connsiteX3" fmla="*/ 8321040 w 8321040"/>
              <a:gd name="connsiteY3" fmla="*/ 442126 h 708224"/>
            </a:gdLst>
            <a:ahLst/>
            <a:cxnLst>
              <a:cxn ang="0">
                <a:pos x="connsiteX0" y="connsiteY0"/>
              </a:cxn>
              <a:cxn ang="0">
                <a:pos x="connsiteX1" y="connsiteY1"/>
              </a:cxn>
              <a:cxn ang="0">
                <a:pos x="connsiteX2" y="connsiteY2"/>
              </a:cxn>
              <a:cxn ang="0">
                <a:pos x="connsiteX3" y="connsiteY3"/>
              </a:cxn>
            </a:cxnLst>
            <a:rect l="l" t="t" r="r" b="b"/>
            <a:pathLst>
              <a:path w="8321040" h="708224">
                <a:moveTo>
                  <a:pt x="0" y="122086"/>
                </a:moveTo>
                <a:cubicBezTo>
                  <a:pt x="628650" y="424600"/>
                  <a:pt x="1257300" y="727114"/>
                  <a:pt x="2267712" y="707302"/>
                </a:cubicBezTo>
                <a:cubicBezTo>
                  <a:pt x="3278124" y="687490"/>
                  <a:pt x="5053584" y="47410"/>
                  <a:pt x="6062472" y="3214"/>
                </a:cubicBezTo>
                <a:cubicBezTo>
                  <a:pt x="7071360" y="-40982"/>
                  <a:pt x="8211312" y="384214"/>
                  <a:pt x="8321040" y="442126"/>
                </a:cubicBezTo>
              </a:path>
            </a:pathLst>
          </a:custGeom>
          <a:noFill/>
          <a:ln>
            <a:solidFill>
              <a:srgbClr val="E1C01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2" name="Freeform 11">
            <a:extLst>
              <a:ext uri="{FF2B5EF4-FFF2-40B4-BE49-F238E27FC236}">
                <a16:creationId xmlns:a16="http://schemas.microsoft.com/office/drawing/2014/main" id="{F6207356-C60E-B302-8C74-FBF4A1215E65}"/>
              </a:ext>
            </a:extLst>
          </p:cNvPr>
          <p:cNvSpPr/>
          <p:nvPr userDrawn="1"/>
        </p:nvSpPr>
        <p:spPr>
          <a:xfrm>
            <a:off x="128381" y="5781740"/>
            <a:ext cx="11935236" cy="296921"/>
          </a:xfrm>
          <a:custGeom>
            <a:avLst/>
            <a:gdLst>
              <a:gd name="connsiteX0" fmla="*/ 0 w 7059168"/>
              <a:gd name="connsiteY0" fmla="*/ 877824 h 877824"/>
              <a:gd name="connsiteX1" fmla="*/ 1938528 w 7059168"/>
              <a:gd name="connsiteY1" fmla="*/ 338328 h 877824"/>
              <a:gd name="connsiteX2" fmla="*/ 4553712 w 7059168"/>
              <a:gd name="connsiteY2" fmla="*/ 832104 h 877824"/>
              <a:gd name="connsiteX3" fmla="*/ 7059168 w 7059168"/>
              <a:gd name="connsiteY3" fmla="*/ 0 h 877824"/>
            </a:gdLst>
            <a:ahLst/>
            <a:cxnLst>
              <a:cxn ang="0">
                <a:pos x="connsiteX0" y="connsiteY0"/>
              </a:cxn>
              <a:cxn ang="0">
                <a:pos x="connsiteX1" y="connsiteY1"/>
              </a:cxn>
              <a:cxn ang="0">
                <a:pos x="connsiteX2" y="connsiteY2"/>
              </a:cxn>
              <a:cxn ang="0">
                <a:pos x="connsiteX3" y="connsiteY3"/>
              </a:cxn>
            </a:cxnLst>
            <a:rect l="l" t="t" r="r" b="b"/>
            <a:pathLst>
              <a:path w="7059168" h="877824">
                <a:moveTo>
                  <a:pt x="0" y="877824"/>
                </a:moveTo>
                <a:cubicBezTo>
                  <a:pt x="589788" y="611886"/>
                  <a:pt x="1179576" y="345948"/>
                  <a:pt x="1938528" y="338328"/>
                </a:cubicBezTo>
                <a:cubicBezTo>
                  <a:pt x="2697480" y="330708"/>
                  <a:pt x="3700272" y="888492"/>
                  <a:pt x="4553712" y="832104"/>
                </a:cubicBezTo>
                <a:cubicBezTo>
                  <a:pt x="5407152" y="775716"/>
                  <a:pt x="6573012" y="198120"/>
                  <a:pt x="7059168" y="0"/>
                </a:cubicBezTo>
              </a:path>
            </a:pathLst>
          </a:custGeom>
          <a:noFill/>
          <a:ln>
            <a:solidFill>
              <a:srgbClr val="E1C01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3" name="Freeform 12">
            <a:extLst>
              <a:ext uri="{FF2B5EF4-FFF2-40B4-BE49-F238E27FC236}">
                <a16:creationId xmlns:a16="http://schemas.microsoft.com/office/drawing/2014/main" id="{AB05A8CA-810D-B751-BC1D-CF110A17F56D}"/>
              </a:ext>
            </a:extLst>
          </p:cNvPr>
          <p:cNvSpPr/>
          <p:nvPr userDrawn="1"/>
        </p:nvSpPr>
        <p:spPr>
          <a:xfrm>
            <a:off x="128381" y="5716270"/>
            <a:ext cx="11935236" cy="427860"/>
          </a:xfrm>
          <a:custGeom>
            <a:avLst/>
            <a:gdLst>
              <a:gd name="connsiteX0" fmla="*/ 0 w 6766560"/>
              <a:gd name="connsiteY0" fmla="*/ 420791 h 777407"/>
              <a:gd name="connsiteX1" fmla="*/ 3273552 w 6766560"/>
              <a:gd name="connsiteY1" fmla="*/ 9311 h 777407"/>
              <a:gd name="connsiteX2" fmla="*/ 6766560 w 6766560"/>
              <a:gd name="connsiteY2" fmla="*/ 777407 h 777407"/>
            </a:gdLst>
            <a:ahLst/>
            <a:cxnLst>
              <a:cxn ang="0">
                <a:pos x="connsiteX0" y="connsiteY0"/>
              </a:cxn>
              <a:cxn ang="0">
                <a:pos x="connsiteX1" y="connsiteY1"/>
              </a:cxn>
              <a:cxn ang="0">
                <a:pos x="connsiteX2" y="connsiteY2"/>
              </a:cxn>
            </a:cxnLst>
            <a:rect l="l" t="t" r="r" b="b"/>
            <a:pathLst>
              <a:path w="6766560" h="777407">
                <a:moveTo>
                  <a:pt x="0" y="420791"/>
                </a:moveTo>
                <a:cubicBezTo>
                  <a:pt x="1072896" y="185333"/>
                  <a:pt x="2145792" y="-50125"/>
                  <a:pt x="3273552" y="9311"/>
                </a:cubicBezTo>
                <a:cubicBezTo>
                  <a:pt x="4401312" y="68747"/>
                  <a:pt x="6115812" y="655487"/>
                  <a:pt x="6766560" y="777407"/>
                </a:cubicBezTo>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44" name="Title 1">
            <a:extLst>
              <a:ext uri="{FF2B5EF4-FFF2-40B4-BE49-F238E27FC236}">
                <a16:creationId xmlns:a16="http://schemas.microsoft.com/office/drawing/2014/main" id="{C04D5F78-6FFE-74A4-D4F5-4BCF6337913E}"/>
              </a:ext>
            </a:extLst>
          </p:cNvPr>
          <p:cNvSpPr>
            <a:spLocks noGrp="1"/>
          </p:cNvSpPr>
          <p:nvPr>
            <p:ph type="title"/>
          </p:nvPr>
        </p:nvSpPr>
        <p:spPr>
          <a:xfrm>
            <a:off x="356617" y="2119391"/>
            <a:ext cx="11487652" cy="1474497"/>
          </a:xfrm>
          <a:prstGeom prst="rect">
            <a:avLst/>
          </a:prstGeom>
        </p:spPr>
        <p:txBody>
          <a:bodyPr anchor="b">
            <a:normAutofit/>
          </a:bodyPr>
          <a:lstStyle>
            <a:lvl1pPr algn="ctr">
              <a:defRPr sz="4800">
                <a:solidFill>
                  <a:schemeClr val="tx1"/>
                </a:solidFill>
              </a:defRPr>
            </a:lvl1pPr>
          </a:lstStyle>
          <a:p>
            <a:r>
              <a:rPr lang="en-US"/>
              <a:t>Click to edit Master title style</a:t>
            </a:r>
          </a:p>
        </p:txBody>
      </p:sp>
      <p:sp>
        <p:nvSpPr>
          <p:cNvPr id="45" name="Text Placeholder 2">
            <a:extLst>
              <a:ext uri="{FF2B5EF4-FFF2-40B4-BE49-F238E27FC236}">
                <a16:creationId xmlns:a16="http://schemas.microsoft.com/office/drawing/2014/main" id="{60A9CA72-1775-1304-A36B-9A4447ACF5E5}"/>
              </a:ext>
            </a:extLst>
          </p:cNvPr>
          <p:cNvSpPr>
            <a:spLocks noGrp="1"/>
          </p:cNvSpPr>
          <p:nvPr>
            <p:ph type="body" idx="1"/>
          </p:nvPr>
        </p:nvSpPr>
        <p:spPr>
          <a:xfrm>
            <a:off x="356617" y="3630464"/>
            <a:ext cx="11487652" cy="752231"/>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Date Placeholder 1">
            <a:extLst>
              <a:ext uri="{FF2B5EF4-FFF2-40B4-BE49-F238E27FC236}">
                <a16:creationId xmlns:a16="http://schemas.microsoft.com/office/drawing/2014/main" id="{85016898-A30C-0ABA-F489-7565D83FC5B9}"/>
              </a:ext>
            </a:extLst>
          </p:cNvPr>
          <p:cNvSpPr>
            <a:spLocks noGrp="1"/>
          </p:cNvSpPr>
          <p:nvPr>
            <p:ph type="dt" sz="half" idx="10"/>
          </p:nvPr>
        </p:nvSpPr>
        <p:spPr/>
        <p:txBody>
          <a:bodyPr/>
          <a:lstStyle/>
          <a:p>
            <a:fld id="{A6B79099-6793-BF41-A055-06258D088221}" type="datetimeFigureOut">
              <a:rPr lang="en-US" smtClean="0"/>
              <a:pPr/>
              <a:t>12/5/2024</a:t>
            </a:fld>
            <a:endParaRPr lang="en-US"/>
          </a:p>
        </p:txBody>
      </p:sp>
      <p:sp>
        <p:nvSpPr>
          <p:cNvPr id="3" name="Footer Placeholder 2">
            <a:extLst>
              <a:ext uri="{FF2B5EF4-FFF2-40B4-BE49-F238E27FC236}">
                <a16:creationId xmlns:a16="http://schemas.microsoft.com/office/drawing/2014/main" id="{72CE0A41-0EEB-2B95-04A7-D17B4F9848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17F298-1481-6504-AE48-7BD3A8648E82}"/>
              </a:ext>
            </a:extLst>
          </p:cNvPr>
          <p:cNvSpPr>
            <a:spLocks noGrp="1"/>
          </p:cNvSpPr>
          <p:nvPr>
            <p:ph type="sldNum" sz="quarter" idx="12"/>
          </p:nvPr>
        </p:nvSpPr>
        <p:spPr/>
        <p:txBody>
          <a:bodyPr/>
          <a:lstStyle/>
          <a:p>
            <a:fld id="{2CF9B429-51AD-EE4F-A04A-255FAEA48272}" type="slidenum">
              <a:rPr lang="en-US" smtClean="0"/>
              <a:pPr/>
              <a:t>‹#›</a:t>
            </a:fld>
            <a:endParaRPr lang="en-US"/>
          </a:p>
        </p:txBody>
      </p:sp>
    </p:spTree>
    <p:extLst>
      <p:ext uri="{BB962C8B-B14F-4D97-AF65-F5344CB8AC3E}">
        <p14:creationId xmlns:p14="http://schemas.microsoft.com/office/powerpoint/2010/main" val="8830780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lt Section Header Orange">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B1818592-097E-E9FC-237F-268BFC769E45}"/>
              </a:ext>
            </a:extLst>
          </p:cNvPr>
          <p:cNvSpPr>
            <a:spLocks/>
          </p:cNvSpPr>
          <p:nvPr userDrawn="1"/>
        </p:nvSpPr>
        <p:spPr>
          <a:xfrm>
            <a:off x="128380" y="123964"/>
            <a:ext cx="11935237" cy="6206498"/>
          </a:xfrm>
          <a:prstGeom prst="roundRect">
            <a:avLst>
              <a:gd name="adj" fmla="val 3221"/>
            </a:avLst>
          </a:prstGeom>
          <a:solidFill>
            <a:schemeClr val="accent4"/>
          </a:solidFill>
          <a:ln>
            <a:solidFill>
              <a:srgbClr val="D542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1" name="Freeform 10">
            <a:extLst>
              <a:ext uri="{FF2B5EF4-FFF2-40B4-BE49-F238E27FC236}">
                <a16:creationId xmlns:a16="http://schemas.microsoft.com/office/drawing/2014/main" id="{9C029473-3A93-5194-559C-50EEA1AEE674}"/>
              </a:ext>
            </a:extLst>
          </p:cNvPr>
          <p:cNvSpPr/>
          <p:nvPr userDrawn="1"/>
        </p:nvSpPr>
        <p:spPr>
          <a:xfrm flipH="1">
            <a:off x="128375" y="5397692"/>
            <a:ext cx="11935237" cy="367885"/>
          </a:xfrm>
          <a:custGeom>
            <a:avLst/>
            <a:gdLst>
              <a:gd name="connsiteX0" fmla="*/ 0 w 8321040"/>
              <a:gd name="connsiteY0" fmla="*/ 122086 h 708224"/>
              <a:gd name="connsiteX1" fmla="*/ 2267712 w 8321040"/>
              <a:gd name="connsiteY1" fmla="*/ 707302 h 708224"/>
              <a:gd name="connsiteX2" fmla="*/ 6062472 w 8321040"/>
              <a:gd name="connsiteY2" fmla="*/ 3214 h 708224"/>
              <a:gd name="connsiteX3" fmla="*/ 8321040 w 8321040"/>
              <a:gd name="connsiteY3" fmla="*/ 442126 h 708224"/>
            </a:gdLst>
            <a:ahLst/>
            <a:cxnLst>
              <a:cxn ang="0">
                <a:pos x="connsiteX0" y="connsiteY0"/>
              </a:cxn>
              <a:cxn ang="0">
                <a:pos x="connsiteX1" y="connsiteY1"/>
              </a:cxn>
              <a:cxn ang="0">
                <a:pos x="connsiteX2" y="connsiteY2"/>
              </a:cxn>
              <a:cxn ang="0">
                <a:pos x="connsiteX3" y="connsiteY3"/>
              </a:cxn>
            </a:cxnLst>
            <a:rect l="l" t="t" r="r" b="b"/>
            <a:pathLst>
              <a:path w="8321040" h="708224">
                <a:moveTo>
                  <a:pt x="0" y="122086"/>
                </a:moveTo>
                <a:cubicBezTo>
                  <a:pt x="628650" y="424600"/>
                  <a:pt x="1257300" y="727114"/>
                  <a:pt x="2267712" y="707302"/>
                </a:cubicBezTo>
                <a:cubicBezTo>
                  <a:pt x="3278124" y="687490"/>
                  <a:pt x="5053584" y="47410"/>
                  <a:pt x="6062472" y="3214"/>
                </a:cubicBezTo>
                <a:cubicBezTo>
                  <a:pt x="7071360" y="-40982"/>
                  <a:pt x="8211312" y="384214"/>
                  <a:pt x="8321040" y="442126"/>
                </a:cubicBezTo>
              </a:path>
            </a:pathLst>
          </a:custGeom>
          <a:noFill/>
          <a:ln>
            <a:solidFill>
              <a:srgbClr val="D542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2" name="Freeform 11">
            <a:extLst>
              <a:ext uri="{FF2B5EF4-FFF2-40B4-BE49-F238E27FC236}">
                <a16:creationId xmlns:a16="http://schemas.microsoft.com/office/drawing/2014/main" id="{F6207356-C60E-B302-8C74-FBF4A1215E65}"/>
              </a:ext>
            </a:extLst>
          </p:cNvPr>
          <p:cNvSpPr/>
          <p:nvPr userDrawn="1"/>
        </p:nvSpPr>
        <p:spPr>
          <a:xfrm>
            <a:off x="128381" y="5781740"/>
            <a:ext cx="11935236" cy="296921"/>
          </a:xfrm>
          <a:custGeom>
            <a:avLst/>
            <a:gdLst>
              <a:gd name="connsiteX0" fmla="*/ 0 w 7059168"/>
              <a:gd name="connsiteY0" fmla="*/ 877824 h 877824"/>
              <a:gd name="connsiteX1" fmla="*/ 1938528 w 7059168"/>
              <a:gd name="connsiteY1" fmla="*/ 338328 h 877824"/>
              <a:gd name="connsiteX2" fmla="*/ 4553712 w 7059168"/>
              <a:gd name="connsiteY2" fmla="*/ 832104 h 877824"/>
              <a:gd name="connsiteX3" fmla="*/ 7059168 w 7059168"/>
              <a:gd name="connsiteY3" fmla="*/ 0 h 877824"/>
            </a:gdLst>
            <a:ahLst/>
            <a:cxnLst>
              <a:cxn ang="0">
                <a:pos x="connsiteX0" y="connsiteY0"/>
              </a:cxn>
              <a:cxn ang="0">
                <a:pos x="connsiteX1" y="connsiteY1"/>
              </a:cxn>
              <a:cxn ang="0">
                <a:pos x="connsiteX2" y="connsiteY2"/>
              </a:cxn>
              <a:cxn ang="0">
                <a:pos x="connsiteX3" y="connsiteY3"/>
              </a:cxn>
            </a:cxnLst>
            <a:rect l="l" t="t" r="r" b="b"/>
            <a:pathLst>
              <a:path w="7059168" h="877824">
                <a:moveTo>
                  <a:pt x="0" y="877824"/>
                </a:moveTo>
                <a:cubicBezTo>
                  <a:pt x="589788" y="611886"/>
                  <a:pt x="1179576" y="345948"/>
                  <a:pt x="1938528" y="338328"/>
                </a:cubicBezTo>
                <a:cubicBezTo>
                  <a:pt x="2697480" y="330708"/>
                  <a:pt x="3700272" y="888492"/>
                  <a:pt x="4553712" y="832104"/>
                </a:cubicBezTo>
                <a:cubicBezTo>
                  <a:pt x="5407152" y="775716"/>
                  <a:pt x="6573012" y="198120"/>
                  <a:pt x="7059168" y="0"/>
                </a:cubicBezTo>
              </a:path>
            </a:pathLst>
          </a:custGeom>
          <a:noFill/>
          <a:ln>
            <a:solidFill>
              <a:srgbClr val="D542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3" name="Freeform 12">
            <a:extLst>
              <a:ext uri="{FF2B5EF4-FFF2-40B4-BE49-F238E27FC236}">
                <a16:creationId xmlns:a16="http://schemas.microsoft.com/office/drawing/2014/main" id="{AB05A8CA-810D-B751-BC1D-CF110A17F56D}"/>
              </a:ext>
            </a:extLst>
          </p:cNvPr>
          <p:cNvSpPr/>
          <p:nvPr userDrawn="1"/>
        </p:nvSpPr>
        <p:spPr>
          <a:xfrm>
            <a:off x="128381" y="5716270"/>
            <a:ext cx="11935236" cy="427860"/>
          </a:xfrm>
          <a:custGeom>
            <a:avLst/>
            <a:gdLst>
              <a:gd name="connsiteX0" fmla="*/ 0 w 6766560"/>
              <a:gd name="connsiteY0" fmla="*/ 420791 h 777407"/>
              <a:gd name="connsiteX1" fmla="*/ 3273552 w 6766560"/>
              <a:gd name="connsiteY1" fmla="*/ 9311 h 777407"/>
              <a:gd name="connsiteX2" fmla="*/ 6766560 w 6766560"/>
              <a:gd name="connsiteY2" fmla="*/ 777407 h 777407"/>
            </a:gdLst>
            <a:ahLst/>
            <a:cxnLst>
              <a:cxn ang="0">
                <a:pos x="connsiteX0" y="connsiteY0"/>
              </a:cxn>
              <a:cxn ang="0">
                <a:pos x="connsiteX1" y="connsiteY1"/>
              </a:cxn>
              <a:cxn ang="0">
                <a:pos x="connsiteX2" y="connsiteY2"/>
              </a:cxn>
            </a:cxnLst>
            <a:rect l="l" t="t" r="r" b="b"/>
            <a:pathLst>
              <a:path w="6766560" h="777407">
                <a:moveTo>
                  <a:pt x="0" y="420791"/>
                </a:moveTo>
                <a:cubicBezTo>
                  <a:pt x="1072896" y="185333"/>
                  <a:pt x="2145792" y="-50125"/>
                  <a:pt x="3273552" y="9311"/>
                </a:cubicBezTo>
                <a:cubicBezTo>
                  <a:pt x="4401312" y="68747"/>
                  <a:pt x="6115812" y="655487"/>
                  <a:pt x="6766560" y="777407"/>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44" name="Title 1">
            <a:extLst>
              <a:ext uri="{FF2B5EF4-FFF2-40B4-BE49-F238E27FC236}">
                <a16:creationId xmlns:a16="http://schemas.microsoft.com/office/drawing/2014/main" id="{C04D5F78-6FFE-74A4-D4F5-4BCF6337913E}"/>
              </a:ext>
            </a:extLst>
          </p:cNvPr>
          <p:cNvSpPr>
            <a:spLocks noGrp="1"/>
          </p:cNvSpPr>
          <p:nvPr>
            <p:ph type="title"/>
          </p:nvPr>
        </p:nvSpPr>
        <p:spPr>
          <a:xfrm>
            <a:off x="356615" y="2119391"/>
            <a:ext cx="11487653" cy="1474497"/>
          </a:xfrm>
          <a:prstGeom prst="rect">
            <a:avLst/>
          </a:prstGeom>
        </p:spPr>
        <p:txBody>
          <a:bodyPr anchor="b">
            <a:normAutofit/>
          </a:bodyPr>
          <a:lstStyle>
            <a:lvl1pPr algn="ctr">
              <a:defRPr sz="4800">
                <a:solidFill>
                  <a:schemeClr val="bg2"/>
                </a:solidFill>
              </a:defRPr>
            </a:lvl1pPr>
          </a:lstStyle>
          <a:p>
            <a:r>
              <a:rPr lang="en-US"/>
              <a:t>Click to edit Master title style</a:t>
            </a:r>
          </a:p>
        </p:txBody>
      </p:sp>
      <p:sp>
        <p:nvSpPr>
          <p:cNvPr id="45" name="Text Placeholder 2">
            <a:extLst>
              <a:ext uri="{FF2B5EF4-FFF2-40B4-BE49-F238E27FC236}">
                <a16:creationId xmlns:a16="http://schemas.microsoft.com/office/drawing/2014/main" id="{60A9CA72-1775-1304-A36B-9A4447ACF5E5}"/>
              </a:ext>
            </a:extLst>
          </p:cNvPr>
          <p:cNvSpPr>
            <a:spLocks noGrp="1"/>
          </p:cNvSpPr>
          <p:nvPr>
            <p:ph type="body" idx="1"/>
          </p:nvPr>
        </p:nvSpPr>
        <p:spPr>
          <a:xfrm>
            <a:off x="356615" y="3630464"/>
            <a:ext cx="11487653" cy="752231"/>
          </a:xfrm>
        </p:spPr>
        <p:txBody>
          <a:bodyPr/>
          <a:lstStyle>
            <a:lvl1pPr marL="0" indent="0" algn="ctr">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Date Placeholder 1">
            <a:extLst>
              <a:ext uri="{FF2B5EF4-FFF2-40B4-BE49-F238E27FC236}">
                <a16:creationId xmlns:a16="http://schemas.microsoft.com/office/drawing/2014/main" id="{B6F822F5-732E-D744-0D74-3D49AF0F816B}"/>
              </a:ext>
            </a:extLst>
          </p:cNvPr>
          <p:cNvSpPr>
            <a:spLocks noGrp="1"/>
          </p:cNvSpPr>
          <p:nvPr>
            <p:ph type="dt" sz="half" idx="10"/>
          </p:nvPr>
        </p:nvSpPr>
        <p:spPr/>
        <p:txBody>
          <a:bodyPr/>
          <a:lstStyle/>
          <a:p>
            <a:fld id="{A6B79099-6793-BF41-A055-06258D088221}" type="datetimeFigureOut">
              <a:rPr lang="en-US" smtClean="0"/>
              <a:pPr/>
              <a:t>12/5/2024</a:t>
            </a:fld>
            <a:endParaRPr lang="en-US"/>
          </a:p>
        </p:txBody>
      </p:sp>
      <p:sp>
        <p:nvSpPr>
          <p:cNvPr id="3" name="Footer Placeholder 2">
            <a:extLst>
              <a:ext uri="{FF2B5EF4-FFF2-40B4-BE49-F238E27FC236}">
                <a16:creationId xmlns:a16="http://schemas.microsoft.com/office/drawing/2014/main" id="{6D326948-0458-D143-BDFD-DA91A9C29A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B6D256-F0FC-544D-4A19-CC2A86B4966F}"/>
              </a:ext>
            </a:extLst>
          </p:cNvPr>
          <p:cNvSpPr>
            <a:spLocks noGrp="1"/>
          </p:cNvSpPr>
          <p:nvPr>
            <p:ph type="sldNum" sz="quarter" idx="12"/>
          </p:nvPr>
        </p:nvSpPr>
        <p:spPr/>
        <p:txBody>
          <a:bodyPr/>
          <a:lstStyle/>
          <a:p>
            <a:fld id="{2CF9B429-51AD-EE4F-A04A-255FAEA48272}" type="slidenum">
              <a:rPr lang="en-US" smtClean="0"/>
              <a:pPr/>
              <a:t>‹#›</a:t>
            </a:fld>
            <a:endParaRPr lang="en-US"/>
          </a:p>
        </p:txBody>
      </p:sp>
    </p:spTree>
    <p:extLst>
      <p:ext uri="{BB962C8B-B14F-4D97-AF65-F5344CB8AC3E}">
        <p14:creationId xmlns:p14="http://schemas.microsoft.com/office/powerpoint/2010/main" val="37955997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lt Section Header Neutral">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B1818592-097E-E9FC-237F-268BFC769E45}"/>
              </a:ext>
            </a:extLst>
          </p:cNvPr>
          <p:cNvSpPr>
            <a:spLocks/>
          </p:cNvSpPr>
          <p:nvPr userDrawn="1"/>
        </p:nvSpPr>
        <p:spPr>
          <a:xfrm>
            <a:off x="128380" y="123964"/>
            <a:ext cx="11935237" cy="6206498"/>
          </a:xfrm>
          <a:prstGeom prst="roundRect">
            <a:avLst>
              <a:gd name="adj" fmla="val 3221"/>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1" name="Freeform 10">
            <a:extLst>
              <a:ext uri="{FF2B5EF4-FFF2-40B4-BE49-F238E27FC236}">
                <a16:creationId xmlns:a16="http://schemas.microsoft.com/office/drawing/2014/main" id="{9C029473-3A93-5194-559C-50EEA1AEE674}"/>
              </a:ext>
            </a:extLst>
          </p:cNvPr>
          <p:cNvSpPr/>
          <p:nvPr userDrawn="1"/>
        </p:nvSpPr>
        <p:spPr>
          <a:xfrm flipH="1">
            <a:off x="128375" y="5397692"/>
            <a:ext cx="11935237" cy="367885"/>
          </a:xfrm>
          <a:custGeom>
            <a:avLst/>
            <a:gdLst>
              <a:gd name="connsiteX0" fmla="*/ 0 w 8321040"/>
              <a:gd name="connsiteY0" fmla="*/ 122086 h 708224"/>
              <a:gd name="connsiteX1" fmla="*/ 2267712 w 8321040"/>
              <a:gd name="connsiteY1" fmla="*/ 707302 h 708224"/>
              <a:gd name="connsiteX2" fmla="*/ 6062472 w 8321040"/>
              <a:gd name="connsiteY2" fmla="*/ 3214 h 708224"/>
              <a:gd name="connsiteX3" fmla="*/ 8321040 w 8321040"/>
              <a:gd name="connsiteY3" fmla="*/ 442126 h 708224"/>
            </a:gdLst>
            <a:ahLst/>
            <a:cxnLst>
              <a:cxn ang="0">
                <a:pos x="connsiteX0" y="connsiteY0"/>
              </a:cxn>
              <a:cxn ang="0">
                <a:pos x="connsiteX1" y="connsiteY1"/>
              </a:cxn>
              <a:cxn ang="0">
                <a:pos x="connsiteX2" y="connsiteY2"/>
              </a:cxn>
              <a:cxn ang="0">
                <a:pos x="connsiteX3" y="connsiteY3"/>
              </a:cxn>
            </a:cxnLst>
            <a:rect l="l" t="t" r="r" b="b"/>
            <a:pathLst>
              <a:path w="8321040" h="708224">
                <a:moveTo>
                  <a:pt x="0" y="122086"/>
                </a:moveTo>
                <a:cubicBezTo>
                  <a:pt x="628650" y="424600"/>
                  <a:pt x="1257300" y="727114"/>
                  <a:pt x="2267712" y="707302"/>
                </a:cubicBezTo>
                <a:cubicBezTo>
                  <a:pt x="3278124" y="687490"/>
                  <a:pt x="5053584" y="47410"/>
                  <a:pt x="6062472" y="3214"/>
                </a:cubicBezTo>
                <a:cubicBezTo>
                  <a:pt x="7071360" y="-40982"/>
                  <a:pt x="8211312" y="384214"/>
                  <a:pt x="8321040" y="442126"/>
                </a:cubicBezTo>
              </a:path>
            </a:pathLst>
          </a:cu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2" name="Freeform 11">
            <a:extLst>
              <a:ext uri="{FF2B5EF4-FFF2-40B4-BE49-F238E27FC236}">
                <a16:creationId xmlns:a16="http://schemas.microsoft.com/office/drawing/2014/main" id="{F6207356-C60E-B302-8C74-FBF4A1215E65}"/>
              </a:ext>
            </a:extLst>
          </p:cNvPr>
          <p:cNvSpPr/>
          <p:nvPr userDrawn="1"/>
        </p:nvSpPr>
        <p:spPr>
          <a:xfrm>
            <a:off x="128381" y="5781740"/>
            <a:ext cx="11935236" cy="296921"/>
          </a:xfrm>
          <a:custGeom>
            <a:avLst/>
            <a:gdLst>
              <a:gd name="connsiteX0" fmla="*/ 0 w 7059168"/>
              <a:gd name="connsiteY0" fmla="*/ 877824 h 877824"/>
              <a:gd name="connsiteX1" fmla="*/ 1938528 w 7059168"/>
              <a:gd name="connsiteY1" fmla="*/ 338328 h 877824"/>
              <a:gd name="connsiteX2" fmla="*/ 4553712 w 7059168"/>
              <a:gd name="connsiteY2" fmla="*/ 832104 h 877824"/>
              <a:gd name="connsiteX3" fmla="*/ 7059168 w 7059168"/>
              <a:gd name="connsiteY3" fmla="*/ 0 h 877824"/>
            </a:gdLst>
            <a:ahLst/>
            <a:cxnLst>
              <a:cxn ang="0">
                <a:pos x="connsiteX0" y="connsiteY0"/>
              </a:cxn>
              <a:cxn ang="0">
                <a:pos x="connsiteX1" y="connsiteY1"/>
              </a:cxn>
              <a:cxn ang="0">
                <a:pos x="connsiteX2" y="connsiteY2"/>
              </a:cxn>
              <a:cxn ang="0">
                <a:pos x="connsiteX3" y="connsiteY3"/>
              </a:cxn>
            </a:cxnLst>
            <a:rect l="l" t="t" r="r" b="b"/>
            <a:pathLst>
              <a:path w="7059168" h="877824">
                <a:moveTo>
                  <a:pt x="0" y="877824"/>
                </a:moveTo>
                <a:cubicBezTo>
                  <a:pt x="589788" y="611886"/>
                  <a:pt x="1179576" y="345948"/>
                  <a:pt x="1938528" y="338328"/>
                </a:cubicBezTo>
                <a:cubicBezTo>
                  <a:pt x="2697480" y="330708"/>
                  <a:pt x="3700272" y="888492"/>
                  <a:pt x="4553712" y="832104"/>
                </a:cubicBezTo>
                <a:cubicBezTo>
                  <a:pt x="5407152" y="775716"/>
                  <a:pt x="6573012" y="198120"/>
                  <a:pt x="7059168" y="0"/>
                </a:cubicBezTo>
              </a:path>
            </a:pathLst>
          </a:cu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3" name="Freeform 12">
            <a:extLst>
              <a:ext uri="{FF2B5EF4-FFF2-40B4-BE49-F238E27FC236}">
                <a16:creationId xmlns:a16="http://schemas.microsoft.com/office/drawing/2014/main" id="{AB05A8CA-810D-B751-BC1D-CF110A17F56D}"/>
              </a:ext>
            </a:extLst>
          </p:cNvPr>
          <p:cNvSpPr/>
          <p:nvPr userDrawn="1"/>
        </p:nvSpPr>
        <p:spPr>
          <a:xfrm>
            <a:off x="128381" y="5716270"/>
            <a:ext cx="11935236" cy="427860"/>
          </a:xfrm>
          <a:custGeom>
            <a:avLst/>
            <a:gdLst>
              <a:gd name="connsiteX0" fmla="*/ 0 w 6766560"/>
              <a:gd name="connsiteY0" fmla="*/ 420791 h 777407"/>
              <a:gd name="connsiteX1" fmla="*/ 3273552 w 6766560"/>
              <a:gd name="connsiteY1" fmla="*/ 9311 h 777407"/>
              <a:gd name="connsiteX2" fmla="*/ 6766560 w 6766560"/>
              <a:gd name="connsiteY2" fmla="*/ 777407 h 777407"/>
            </a:gdLst>
            <a:ahLst/>
            <a:cxnLst>
              <a:cxn ang="0">
                <a:pos x="connsiteX0" y="connsiteY0"/>
              </a:cxn>
              <a:cxn ang="0">
                <a:pos x="connsiteX1" y="connsiteY1"/>
              </a:cxn>
              <a:cxn ang="0">
                <a:pos x="connsiteX2" y="connsiteY2"/>
              </a:cxn>
            </a:cxnLst>
            <a:rect l="l" t="t" r="r" b="b"/>
            <a:pathLst>
              <a:path w="6766560" h="777407">
                <a:moveTo>
                  <a:pt x="0" y="420791"/>
                </a:moveTo>
                <a:cubicBezTo>
                  <a:pt x="1072896" y="185333"/>
                  <a:pt x="2145792" y="-50125"/>
                  <a:pt x="3273552" y="9311"/>
                </a:cubicBezTo>
                <a:cubicBezTo>
                  <a:pt x="4401312" y="68747"/>
                  <a:pt x="6115812" y="655487"/>
                  <a:pt x="6766560" y="777407"/>
                </a:cubicBezTo>
              </a:path>
            </a:pathLst>
          </a:cu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44" name="Title 1">
            <a:extLst>
              <a:ext uri="{FF2B5EF4-FFF2-40B4-BE49-F238E27FC236}">
                <a16:creationId xmlns:a16="http://schemas.microsoft.com/office/drawing/2014/main" id="{C04D5F78-6FFE-74A4-D4F5-4BCF6337913E}"/>
              </a:ext>
            </a:extLst>
          </p:cNvPr>
          <p:cNvSpPr>
            <a:spLocks noGrp="1"/>
          </p:cNvSpPr>
          <p:nvPr>
            <p:ph type="title"/>
          </p:nvPr>
        </p:nvSpPr>
        <p:spPr>
          <a:xfrm>
            <a:off x="356616" y="2119391"/>
            <a:ext cx="11492484" cy="1474497"/>
          </a:xfrm>
          <a:prstGeom prst="rect">
            <a:avLst/>
          </a:prstGeom>
        </p:spPr>
        <p:txBody>
          <a:bodyPr anchor="b">
            <a:normAutofit/>
          </a:bodyPr>
          <a:lstStyle>
            <a:lvl1pPr algn="ctr">
              <a:defRPr sz="4800">
                <a:solidFill>
                  <a:schemeClr val="tx1"/>
                </a:solidFill>
              </a:defRPr>
            </a:lvl1pPr>
          </a:lstStyle>
          <a:p>
            <a:r>
              <a:rPr lang="en-US"/>
              <a:t>Click to edit Master title style</a:t>
            </a:r>
          </a:p>
        </p:txBody>
      </p:sp>
      <p:sp>
        <p:nvSpPr>
          <p:cNvPr id="45" name="Text Placeholder 2">
            <a:extLst>
              <a:ext uri="{FF2B5EF4-FFF2-40B4-BE49-F238E27FC236}">
                <a16:creationId xmlns:a16="http://schemas.microsoft.com/office/drawing/2014/main" id="{60A9CA72-1775-1304-A36B-9A4447ACF5E5}"/>
              </a:ext>
            </a:extLst>
          </p:cNvPr>
          <p:cNvSpPr>
            <a:spLocks noGrp="1"/>
          </p:cNvSpPr>
          <p:nvPr>
            <p:ph type="body" idx="1"/>
          </p:nvPr>
        </p:nvSpPr>
        <p:spPr>
          <a:xfrm>
            <a:off x="356616" y="3630464"/>
            <a:ext cx="11492484" cy="752231"/>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Date Placeholder 1">
            <a:extLst>
              <a:ext uri="{FF2B5EF4-FFF2-40B4-BE49-F238E27FC236}">
                <a16:creationId xmlns:a16="http://schemas.microsoft.com/office/drawing/2014/main" id="{EEFADDB1-B47B-DF72-AC29-A1462FB29633}"/>
              </a:ext>
            </a:extLst>
          </p:cNvPr>
          <p:cNvSpPr>
            <a:spLocks noGrp="1"/>
          </p:cNvSpPr>
          <p:nvPr>
            <p:ph type="dt" sz="half" idx="10"/>
          </p:nvPr>
        </p:nvSpPr>
        <p:spPr/>
        <p:txBody>
          <a:bodyPr/>
          <a:lstStyle/>
          <a:p>
            <a:fld id="{A6B79099-6793-BF41-A055-06258D088221}" type="datetimeFigureOut">
              <a:rPr lang="en-US" smtClean="0"/>
              <a:pPr/>
              <a:t>12/5/2024</a:t>
            </a:fld>
            <a:endParaRPr lang="en-US"/>
          </a:p>
        </p:txBody>
      </p:sp>
      <p:sp>
        <p:nvSpPr>
          <p:cNvPr id="3" name="Footer Placeholder 2">
            <a:extLst>
              <a:ext uri="{FF2B5EF4-FFF2-40B4-BE49-F238E27FC236}">
                <a16:creationId xmlns:a16="http://schemas.microsoft.com/office/drawing/2014/main" id="{CBCF188E-D416-8EB2-2B8B-C91662ED6F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0DA440-C302-2E3C-8C47-200B97F0FD82}"/>
              </a:ext>
            </a:extLst>
          </p:cNvPr>
          <p:cNvSpPr>
            <a:spLocks noGrp="1"/>
          </p:cNvSpPr>
          <p:nvPr>
            <p:ph type="sldNum" sz="quarter" idx="12"/>
          </p:nvPr>
        </p:nvSpPr>
        <p:spPr/>
        <p:txBody>
          <a:bodyPr/>
          <a:lstStyle/>
          <a:p>
            <a:fld id="{2CF9B429-51AD-EE4F-A04A-255FAEA48272}" type="slidenum">
              <a:rPr lang="en-US" smtClean="0"/>
              <a:pPr/>
              <a:t>‹#›</a:t>
            </a:fld>
            <a:endParaRPr lang="en-US"/>
          </a:p>
        </p:txBody>
      </p:sp>
    </p:spTree>
    <p:extLst>
      <p:ext uri="{BB962C8B-B14F-4D97-AF65-F5344CB8AC3E}">
        <p14:creationId xmlns:p14="http://schemas.microsoft.com/office/powerpoint/2010/main" val="206280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ue">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E9DC4E7A-F900-6FAF-7BBB-FE880C7C06AE}"/>
              </a:ext>
            </a:extLst>
          </p:cNvPr>
          <p:cNvSpPr/>
          <p:nvPr userDrawn="1"/>
        </p:nvSpPr>
        <p:spPr>
          <a:xfrm>
            <a:off x="128378" y="130729"/>
            <a:ext cx="3475437" cy="6216323"/>
          </a:xfrm>
          <a:prstGeom prst="roundRect">
            <a:avLst>
              <a:gd name="adj" fmla="val 7123"/>
            </a:avLst>
          </a:prstGeom>
          <a:solidFill>
            <a:schemeClr val="accent1"/>
          </a:solidFill>
          <a:ln>
            <a:solidFill>
              <a:srgbClr val="0043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2">
            <a:extLst>
              <a:ext uri="{FF2B5EF4-FFF2-40B4-BE49-F238E27FC236}">
                <a16:creationId xmlns:a16="http://schemas.microsoft.com/office/drawing/2014/main" id="{F84A4D60-D241-7DB1-96AF-093143939AB8}"/>
              </a:ext>
            </a:extLst>
          </p:cNvPr>
          <p:cNvSpPr>
            <a:spLocks noGrp="1"/>
          </p:cNvSpPr>
          <p:nvPr>
            <p:ph sz="quarter" idx="13"/>
          </p:nvPr>
        </p:nvSpPr>
        <p:spPr>
          <a:xfrm>
            <a:off x="3786692" y="1349968"/>
            <a:ext cx="8057577" cy="4854314"/>
          </a:xfrm>
          <a:prstGeom prst="roundRect">
            <a:avLst>
              <a:gd name="adj" fmla="val 2744"/>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10">
            <a:extLst>
              <a:ext uri="{FF2B5EF4-FFF2-40B4-BE49-F238E27FC236}">
                <a16:creationId xmlns:a16="http://schemas.microsoft.com/office/drawing/2014/main" id="{C841103B-D991-1A07-05F4-CC94F77C70D2}"/>
              </a:ext>
            </a:extLst>
          </p:cNvPr>
          <p:cNvSpPr>
            <a:spLocks noGrp="1"/>
          </p:cNvSpPr>
          <p:nvPr>
            <p:ph type="body" sz="quarter" idx="14"/>
          </p:nvPr>
        </p:nvSpPr>
        <p:spPr>
          <a:xfrm>
            <a:off x="356616" y="1349969"/>
            <a:ext cx="3056792" cy="4854313"/>
          </a:xfrm>
          <a:prstGeom prst="rect">
            <a:avLst/>
          </a:prstGeom>
        </p:spPr>
        <p:txBody>
          <a:bodyPr lIns="0" tIns="91440" rIns="0" bIns="182880"/>
          <a:lstStyle>
            <a:lvl1pPr>
              <a:buClrTx/>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0">
            <a:extLst>
              <a:ext uri="{FF2B5EF4-FFF2-40B4-BE49-F238E27FC236}">
                <a16:creationId xmlns:a16="http://schemas.microsoft.com/office/drawing/2014/main" id="{6A1B70BB-9413-75AD-CE29-B23BC0A3973C}"/>
              </a:ext>
            </a:extLst>
          </p:cNvPr>
          <p:cNvSpPr>
            <a:spLocks noGrp="1"/>
          </p:cNvSpPr>
          <p:nvPr>
            <p:ph type="body" sz="quarter" idx="15"/>
          </p:nvPr>
        </p:nvSpPr>
        <p:spPr>
          <a:xfrm>
            <a:off x="356616" y="539010"/>
            <a:ext cx="3056792" cy="567892"/>
          </a:xfrm>
          <a:prstGeom prst="rect">
            <a:avLst/>
          </a:prstGeom>
        </p:spPr>
        <p:txBody>
          <a:bodyPr lIns="0" tIns="182880" rIns="0" bIns="182880"/>
          <a:lstStyle>
            <a:lvl1pPr marL="0" indent="0">
              <a:lnSpc>
                <a:spcPct val="100000"/>
              </a:lnSpc>
              <a:buClrTx/>
              <a:buNone/>
              <a:tabLst/>
              <a:defRPr b="0" i="0">
                <a:solidFill>
                  <a:schemeClr val="bg2"/>
                </a:solidFill>
                <a:latin typeface="NimbusSanExt" pitchFamily="2" charset="77"/>
              </a:defRPr>
            </a:lvl1pPr>
            <a:lvl2pPr marL="457200" indent="0">
              <a:buClrTx/>
              <a:buNone/>
              <a:defRPr>
                <a:solidFill>
                  <a:schemeClr val="bg2"/>
                </a:solidFill>
              </a:defRPr>
            </a:lvl2pPr>
            <a:lvl3pPr marL="914400" indent="0">
              <a:buClrTx/>
              <a:buNone/>
              <a:defRPr>
                <a:solidFill>
                  <a:schemeClr val="bg2"/>
                </a:solidFill>
              </a:defRPr>
            </a:lvl3pPr>
            <a:lvl4pPr marL="1371600" indent="0">
              <a:buClrTx/>
              <a:buNone/>
              <a:defRPr>
                <a:solidFill>
                  <a:schemeClr val="bg2"/>
                </a:solidFill>
              </a:defRPr>
            </a:lvl4pPr>
            <a:lvl5pPr marL="1828800" indent="0">
              <a:buClrTx/>
              <a:buNone/>
              <a:defRPr>
                <a:solidFill>
                  <a:schemeClr val="bg2"/>
                </a:solidFill>
              </a:defRPr>
            </a:lvl5pPr>
          </a:lstStyle>
          <a:p>
            <a:pPr lvl="0"/>
            <a:r>
              <a:rPr lang="en-US"/>
              <a:t>Click to edit Master text styles</a:t>
            </a:r>
          </a:p>
        </p:txBody>
      </p:sp>
      <p:sp>
        <p:nvSpPr>
          <p:cNvPr id="7" name="Title 6">
            <a:extLst>
              <a:ext uri="{FF2B5EF4-FFF2-40B4-BE49-F238E27FC236}">
                <a16:creationId xmlns:a16="http://schemas.microsoft.com/office/drawing/2014/main" id="{38A36C12-F06E-CD2A-8ECC-2528100BAA03}"/>
              </a:ext>
            </a:extLst>
          </p:cNvPr>
          <p:cNvSpPr>
            <a:spLocks noGrp="1"/>
          </p:cNvSpPr>
          <p:nvPr>
            <p:ph type="title"/>
          </p:nvPr>
        </p:nvSpPr>
        <p:spPr>
          <a:xfrm>
            <a:off x="3786692" y="301752"/>
            <a:ext cx="8057578" cy="932688"/>
          </a:xfrm>
        </p:spPr>
        <p:txBody>
          <a:bodyPr anchor="ctr"/>
          <a:lstStyle/>
          <a:p>
            <a:r>
              <a:rPr lang="en-US"/>
              <a:t>Click to edit Master title style</a:t>
            </a:r>
          </a:p>
        </p:txBody>
      </p:sp>
      <p:sp>
        <p:nvSpPr>
          <p:cNvPr id="5" name="Date Placeholder 4">
            <a:extLst>
              <a:ext uri="{FF2B5EF4-FFF2-40B4-BE49-F238E27FC236}">
                <a16:creationId xmlns:a16="http://schemas.microsoft.com/office/drawing/2014/main" id="{8AF76ECF-9E25-E756-C1D5-B21712A0351D}"/>
              </a:ext>
            </a:extLst>
          </p:cNvPr>
          <p:cNvSpPr>
            <a:spLocks noGrp="1"/>
          </p:cNvSpPr>
          <p:nvPr>
            <p:ph type="dt" sz="half" idx="16"/>
          </p:nvPr>
        </p:nvSpPr>
        <p:spPr/>
        <p:txBody>
          <a:bodyPr/>
          <a:lstStyle/>
          <a:p>
            <a:fld id="{A6B79099-6793-BF41-A055-06258D088221}" type="datetimeFigureOut">
              <a:rPr lang="en-US" smtClean="0"/>
              <a:pPr/>
              <a:t>12/5/2024</a:t>
            </a:fld>
            <a:endParaRPr lang="en-US"/>
          </a:p>
        </p:txBody>
      </p:sp>
      <p:sp>
        <p:nvSpPr>
          <p:cNvPr id="6" name="Footer Placeholder 5">
            <a:extLst>
              <a:ext uri="{FF2B5EF4-FFF2-40B4-BE49-F238E27FC236}">
                <a16:creationId xmlns:a16="http://schemas.microsoft.com/office/drawing/2014/main" id="{22315911-3D93-C06D-5DF1-A5F7F7E591A4}"/>
              </a:ext>
            </a:extLst>
          </p:cNvPr>
          <p:cNvSpPr>
            <a:spLocks noGrp="1"/>
          </p:cNvSpPr>
          <p:nvPr>
            <p:ph type="ftr" sz="quarter" idx="17"/>
          </p:nvPr>
        </p:nvSpPr>
        <p:spPr/>
        <p:txBody>
          <a:bodyPr/>
          <a:lstStyle/>
          <a:p>
            <a:endParaRPr lang="en-US"/>
          </a:p>
        </p:txBody>
      </p:sp>
      <p:sp>
        <p:nvSpPr>
          <p:cNvPr id="8" name="Slide Number Placeholder 7">
            <a:extLst>
              <a:ext uri="{FF2B5EF4-FFF2-40B4-BE49-F238E27FC236}">
                <a16:creationId xmlns:a16="http://schemas.microsoft.com/office/drawing/2014/main" id="{4BF7BB6E-07F0-27F6-4043-8043B9E15288}"/>
              </a:ext>
            </a:extLst>
          </p:cNvPr>
          <p:cNvSpPr>
            <a:spLocks noGrp="1"/>
          </p:cNvSpPr>
          <p:nvPr>
            <p:ph type="sldNum" sz="quarter" idx="18"/>
          </p:nvPr>
        </p:nvSpPr>
        <p:spPr/>
        <p:txBody>
          <a:bodyPr/>
          <a:lstStyle/>
          <a:p>
            <a:fld id="{2CF9B429-51AD-EE4F-A04A-255FAEA48272}" type="slidenum">
              <a:rPr lang="en-US" smtClean="0"/>
              <a:pPr/>
              <a:t>‹#›</a:t>
            </a:fld>
            <a:endParaRPr lang="en-US"/>
          </a:p>
        </p:txBody>
      </p:sp>
    </p:spTree>
    <p:extLst>
      <p:ext uri="{BB962C8B-B14F-4D97-AF65-F5344CB8AC3E}">
        <p14:creationId xmlns:p14="http://schemas.microsoft.com/office/powerpoint/2010/main" val="1190257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Orange">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B1818592-097E-E9FC-237F-268BFC769E45}"/>
              </a:ext>
            </a:extLst>
          </p:cNvPr>
          <p:cNvSpPr>
            <a:spLocks/>
          </p:cNvSpPr>
          <p:nvPr userDrawn="1"/>
        </p:nvSpPr>
        <p:spPr>
          <a:xfrm>
            <a:off x="128380" y="123964"/>
            <a:ext cx="11935237" cy="3305036"/>
          </a:xfrm>
          <a:prstGeom prst="roundRect">
            <a:avLst>
              <a:gd name="adj" fmla="val 7881"/>
            </a:avLst>
          </a:prstGeom>
          <a:solidFill>
            <a:schemeClr val="accent4"/>
          </a:solidFill>
          <a:ln>
            <a:solidFill>
              <a:srgbClr val="D542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1" name="Freeform 10">
            <a:extLst>
              <a:ext uri="{FF2B5EF4-FFF2-40B4-BE49-F238E27FC236}">
                <a16:creationId xmlns:a16="http://schemas.microsoft.com/office/drawing/2014/main" id="{9C029473-3A93-5194-559C-50EEA1AEE674}"/>
              </a:ext>
            </a:extLst>
          </p:cNvPr>
          <p:cNvSpPr/>
          <p:nvPr userDrawn="1"/>
        </p:nvSpPr>
        <p:spPr>
          <a:xfrm flipH="1">
            <a:off x="128375" y="2520118"/>
            <a:ext cx="11935237" cy="367885"/>
          </a:xfrm>
          <a:custGeom>
            <a:avLst/>
            <a:gdLst>
              <a:gd name="connsiteX0" fmla="*/ 0 w 8321040"/>
              <a:gd name="connsiteY0" fmla="*/ 122086 h 708224"/>
              <a:gd name="connsiteX1" fmla="*/ 2267712 w 8321040"/>
              <a:gd name="connsiteY1" fmla="*/ 707302 h 708224"/>
              <a:gd name="connsiteX2" fmla="*/ 6062472 w 8321040"/>
              <a:gd name="connsiteY2" fmla="*/ 3214 h 708224"/>
              <a:gd name="connsiteX3" fmla="*/ 8321040 w 8321040"/>
              <a:gd name="connsiteY3" fmla="*/ 442126 h 708224"/>
            </a:gdLst>
            <a:ahLst/>
            <a:cxnLst>
              <a:cxn ang="0">
                <a:pos x="connsiteX0" y="connsiteY0"/>
              </a:cxn>
              <a:cxn ang="0">
                <a:pos x="connsiteX1" y="connsiteY1"/>
              </a:cxn>
              <a:cxn ang="0">
                <a:pos x="connsiteX2" y="connsiteY2"/>
              </a:cxn>
              <a:cxn ang="0">
                <a:pos x="connsiteX3" y="connsiteY3"/>
              </a:cxn>
            </a:cxnLst>
            <a:rect l="l" t="t" r="r" b="b"/>
            <a:pathLst>
              <a:path w="8321040" h="708224">
                <a:moveTo>
                  <a:pt x="0" y="122086"/>
                </a:moveTo>
                <a:cubicBezTo>
                  <a:pt x="628650" y="424600"/>
                  <a:pt x="1257300" y="727114"/>
                  <a:pt x="2267712" y="707302"/>
                </a:cubicBezTo>
                <a:cubicBezTo>
                  <a:pt x="3278124" y="687490"/>
                  <a:pt x="5053584" y="47410"/>
                  <a:pt x="6062472" y="3214"/>
                </a:cubicBezTo>
                <a:cubicBezTo>
                  <a:pt x="7071360" y="-40982"/>
                  <a:pt x="8211312" y="384214"/>
                  <a:pt x="8321040" y="442126"/>
                </a:cubicBezTo>
              </a:path>
            </a:pathLst>
          </a:custGeom>
          <a:noFill/>
          <a:ln>
            <a:solidFill>
              <a:srgbClr val="D542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2" name="Freeform 11">
            <a:extLst>
              <a:ext uri="{FF2B5EF4-FFF2-40B4-BE49-F238E27FC236}">
                <a16:creationId xmlns:a16="http://schemas.microsoft.com/office/drawing/2014/main" id="{F6207356-C60E-B302-8C74-FBF4A1215E65}"/>
              </a:ext>
            </a:extLst>
          </p:cNvPr>
          <p:cNvSpPr/>
          <p:nvPr userDrawn="1"/>
        </p:nvSpPr>
        <p:spPr>
          <a:xfrm>
            <a:off x="128381" y="2904166"/>
            <a:ext cx="11935236" cy="296921"/>
          </a:xfrm>
          <a:custGeom>
            <a:avLst/>
            <a:gdLst>
              <a:gd name="connsiteX0" fmla="*/ 0 w 7059168"/>
              <a:gd name="connsiteY0" fmla="*/ 877824 h 877824"/>
              <a:gd name="connsiteX1" fmla="*/ 1938528 w 7059168"/>
              <a:gd name="connsiteY1" fmla="*/ 338328 h 877824"/>
              <a:gd name="connsiteX2" fmla="*/ 4553712 w 7059168"/>
              <a:gd name="connsiteY2" fmla="*/ 832104 h 877824"/>
              <a:gd name="connsiteX3" fmla="*/ 7059168 w 7059168"/>
              <a:gd name="connsiteY3" fmla="*/ 0 h 877824"/>
            </a:gdLst>
            <a:ahLst/>
            <a:cxnLst>
              <a:cxn ang="0">
                <a:pos x="connsiteX0" y="connsiteY0"/>
              </a:cxn>
              <a:cxn ang="0">
                <a:pos x="connsiteX1" y="connsiteY1"/>
              </a:cxn>
              <a:cxn ang="0">
                <a:pos x="connsiteX2" y="connsiteY2"/>
              </a:cxn>
              <a:cxn ang="0">
                <a:pos x="connsiteX3" y="connsiteY3"/>
              </a:cxn>
            </a:cxnLst>
            <a:rect l="l" t="t" r="r" b="b"/>
            <a:pathLst>
              <a:path w="7059168" h="877824">
                <a:moveTo>
                  <a:pt x="0" y="877824"/>
                </a:moveTo>
                <a:cubicBezTo>
                  <a:pt x="589788" y="611886"/>
                  <a:pt x="1179576" y="345948"/>
                  <a:pt x="1938528" y="338328"/>
                </a:cubicBezTo>
                <a:cubicBezTo>
                  <a:pt x="2697480" y="330708"/>
                  <a:pt x="3700272" y="888492"/>
                  <a:pt x="4553712" y="832104"/>
                </a:cubicBezTo>
                <a:cubicBezTo>
                  <a:pt x="5407152" y="775716"/>
                  <a:pt x="6573012" y="198120"/>
                  <a:pt x="7059168" y="0"/>
                </a:cubicBezTo>
              </a:path>
            </a:pathLst>
          </a:custGeom>
          <a:noFill/>
          <a:ln>
            <a:solidFill>
              <a:srgbClr val="D542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3" name="Freeform 12">
            <a:extLst>
              <a:ext uri="{FF2B5EF4-FFF2-40B4-BE49-F238E27FC236}">
                <a16:creationId xmlns:a16="http://schemas.microsoft.com/office/drawing/2014/main" id="{AB05A8CA-810D-B751-BC1D-CF110A17F56D}"/>
              </a:ext>
            </a:extLst>
          </p:cNvPr>
          <p:cNvSpPr/>
          <p:nvPr userDrawn="1"/>
        </p:nvSpPr>
        <p:spPr>
          <a:xfrm>
            <a:off x="128381" y="2702832"/>
            <a:ext cx="11935236" cy="427860"/>
          </a:xfrm>
          <a:custGeom>
            <a:avLst/>
            <a:gdLst>
              <a:gd name="connsiteX0" fmla="*/ 0 w 6766560"/>
              <a:gd name="connsiteY0" fmla="*/ 420791 h 777407"/>
              <a:gd name="connsiteX1" fmla="*/ 3273552 w 6766560"/>
              <a:gd name="connsiteY1" fmla="*/ 9311 h 777407"/>
              <a:gd name="connsiteX2" fmla="*/ 6766560 w 6766560"/>
              <a:gd name="connsiteY2" fmla="*/ 777407 h 777407"/>
            </a:gdLst>
            <a:ahLst/>
            <a:cxnLst>
              <a:cxn ang="0">
                <a:pos x="connsiteX0" y="connsiteY0"/>
              </a:cxn>
              <a:cxn ang="0">
                <a:pos x="connsiteX1" y="connsiteY1"/>
              </a:cxn>
              <a:cxn ang="0">
                <a:pos x="connsiteX2" y="connsiteY2"/>
              </a:cxn>
            </a:cxnLst>
            <a:rect l="l" t="t" r="r" b="b"/>
            <a:pathLst>
              <a:path w="6766560" h="777407">
                <a:moveTo>
                  <a:pt x="0" y="420791"/>
                </a:moveTo>
                <a:cubicBezTo>
                  <a:pt x="1072896" y="185333"/>
                  <a:pt x="2145792" y="-50125"/>
                  <a:pt x="3273552" y="9311"/>
                </a:cubicBezTo>
                <a:cubicBezTo>
                  <a:pt x="4401312" y="68747"/>
                  <a:pt x="6115812" y="655487"/>
                  <a:pt x="6766560" y="777407"/>
                </a:cubicBezTo>
              </a:path>
            </a:pathLst>
          </a:custGeom>
          <a:noFill/>
          <a:ln>
            <a:solidFill>
              <a:srgbClr val="D542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4" name="Picture Placeholder 2">
            <a:extLst>
              <a:ext uri="{FF2B5EF4-FFF2-40B4-BE49-F238E27FC236}">
                <a16:creationId xmlns:a16="http://schemas.microsoft.com/office/drawing/2014/main" id="{4D856DBC-1CFE-81F5-4D5F-0760FE49F01E}"/>
              </a:ext>
            </a:extLst>
          </p:cNvPr>
          <p:cNvSpPr>
            <a:spLocks noGrp="1"/>
          </p:cNvSpPr>
          <p:nvPr>
            <p:ph type="pic" idx="13" hasCustomPrompt="1"/>
          </p:nvPr>
        </p:nvSpPr>
        <p:spPr>
          <a:xfrm>
            <a:off x="128377" y="3611713"/>
            <a:ext cx="7369703" cy="2718749"/>
          </a:xfrm>
          <a:prstGeom prst="roundRect">
            <a:avLst>
              <a:gd name="adj" fmla="val 9162"/>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Picture</a:t>
            </a:r>
          </a:p>
        </p:txBody>
      </p:sp>
      <p:sp>
        <p:nvSpPr>
          <p:cNvPr id="6" name="Picture Placeholder 2">
            <a:extLst>
              <a:ext uri="{FF2B5EF4-FFF2-40B4-BE49-F238E27FC236}">
                <a16:creationId xmlns:a16="http://schemas.microsoft.com/office/drawing/2014/main" id="{0B79EF37-4C31-D9C7-09DB-99DFD4A599D9}"/>
              </a:ext>
            </a:extLst>
          </p:cNvPr>
          <p:cNvSpPr>
            <a:spLocks noGrp="1"/>
          </p:cNvSpPr>
          <p:nvPr>
            <p:ph type="pic" idx="14" hasCustomPrompt="1"/>
          </p:nvPr>
        </p:nvSpPr>
        <p:spPr>
          <a:xfrm>
            <a:off x="7684850" y="3611713"/>
            <a:ext cx="4378767" cy="2718749"/>
          </a:xfrm>
          <a:prstGeom prst="roundRect">
            <a:avLst>
              <a:gd name="adj" fmla="val 8025"/>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Picture</a:t>
            </a:r>
          </a:p>
        </p:txBody>
      </p:sp>
      <p:sp>
        <p:nvSpPr>
          <p:cNvPr id="8" name="Date Placeholder 7">
            <a:extLst>
              <a:ext uri="{FF2B5EF4-FFF2-40B4-BE49-F238E27FC236}">
                <a16:creationId xmlns:a16="http://schemas.microsoft.com/office/drawing/2014/main" id="{361F9C93-AD9F-AE8E-3CD6-E50FEA8EFD79}"/>
              </a:ext>
            </a:extLst>
          </p:cNvPr>
          <p:cNvSpPr>
            <a:spLocks noGrp="1"/>
          </p:cNvSpPr>
          <p:nvPr>
            <p:ph type="dt" sz="half" idx="15"/>
          </p:nvPr>
        </p:nvSpPr>
        <p:spPr/>
        <p:txBody>
          <a:bodyPr/>
          <a:lstStyle/>
          <a:p>
            <a:fld id="{097243B2-396C-D14A-93C7-0C98A09E845B}" type="datetime1">
              <a:rPr lang="en-US" smtClean="0"/>
              <a:pPr/>
              <a:t>12/5/2024</a:t>
            </a:fld>
            <a:endParaRPr lang="en-US"/>
          </a:p>
        </p:txBody>
      </p:sp>
      <p:sp>
        <p:nvSpPr>
          <p:cNvPr id="14" name="Footer Placeholder 13">
            <a:extLst>
              <a:ext uri="{FF2B5EF4-FFF2-40B4-BE49-F238E27FC236}">
                <a16:creationId xmlns:a16="http://schemas.microsoft.com/office/drawing/2014/main" id="{3726AF36-0E3A-14DB-AC3E-F693A606558B}"/>
              </a:ext>
            </a:extLst>
          </p:cNvPr>
          <p:cNvSpPr>
            <a:spLocks noGrp="1"/>
          </p:cNvSpPr>
          <p:nvPr>
            <p:ph type="ftr" sz="quarter" idx="16"/>
          </p:nvPr>
        </p:nvSpPr>
        <p:spPr/>
        <p:txBody>
          <a:bodyPr/>
          <a:lstStyle/>
          <a:p>
            <a:endParaRPr lang="en-US"/>
          </a:p>
        </p:txBody>
      </p:sp>
      <p:sp>
        <p:nvSpPr>
          <p:cNvPr id="15" name="Slide Number Placeholder 14">
            <a:extLst>
              <a:ext uri="{FF2B5EF4-FFF2-40B4-BE49-F238E27FC236}">
                <a16:creationId xmlns:a16="http://schemas.microsoft.com/office/drawing/2014/main" id="{9FE67D24-3179-9BA5-D3F5-67446C308193}"/>
              </a:ext>
            </a:extLst>
          </p:cNvPr>
          <p:cNvSpPr>
            <a:spLocks noGrp="1"/>
          </p:cNvSpPr>
          <p:nvPr>
            <p:ph type="sldNum" sz="quarter" idx="17"/>
          </p:nvPr>
        </p:nvSpPr>
        <p:spPr/>
        <p:txBody>
          <a:bodyPr/>
          <a:lstStyle/>
          <a:p>
            <a:fld id="{2CF9B429-51AD-EE4F-A04A-255FAEA48272}" type="slidenum">
              <a:rPr lang="en-US" smtClean="0"/>
              <a:pPr/>
              <a:t>‹#›</a:t>
            </a:fld>
            <a:endParaRPr lang="en-US"/>
          </a:p>
        </p:txBody>
      </p:sp>
      <p:sp>
        <p:nvSpPr>
          <p:cNvPr id="16" name="Title 1">
            <a:extLst>
              <a:ext uri="{FF2B5EF4-FFF2-40B4-BE49-F238E27FC236}">
                <a16:creationId xmlns:a16="http://schemas.microsoft.com/office/drawing/2014/main" id="{025A13B3-3427-CF6B-FED0-FA1E39E57F10}"/>
              </a:ext>
            </a:extLst>
          </p:cNvPr>
          <p:cNvSpPr>
            <a:spLocks noGrp="1"/>
          </p:cNvSpPr>
          <p:nvPr>
            <p:ph type="title"/>
          </p:nvPr>
        </p:nvSpPr>
        <p:spPr>
          <a:xfrm>
            <a:off x="356616" y="394330"/>
            <a:ext cx="11492484" cy="1474497"/>
          </a:xfrm>
          <a:prstGeom prst="rect">
            <a:avLst/>
          </a:prstGeom>
        </p:spPr>
        <p:txBody>
          <a:bodyPr anchor="b">
            <a:normAutofit/>
          </a:bodyPr>
          <a:lstStyle>
            <a:lvl1pPr algn="ctr">
              <a:defRPr sz="4800">
                <a:solidFill>
                  <a:schemeClr val="bg2"/>
                </a:solidFill>
              </a:defRPr>
            </a:lvl1pPr>
          </a:lstStyle>
          <a:p>
            <a:r>
              <a:rPr lang="en-US"/>
              <a:t>Click to edit Master title style</a:t>
            </a:r>
          </a:p>
        </p:txBody>
      </p:sp>
      <p:sp>
        <p:nvSpPr>
          <p:cNvPr id="17" name="Text Placeholder 2">
            <a:extLst>
              <a:ext uri="{FF2B5EF4-FFF2-40B4-BE49-F238E27FC236}">
                <a16:creationId xmlns:a16="http://schemas.microsoft.com/office/drawing/2014/main" id="{C10B4CDD-C345-9B86-DF84-8BCA69CF92DC}"/>
              </a:ext>
            </a:extLst>
          </p:cNvPr>
          <p:cNvSpPr>
            <a:spLocks noGrp="1"/>
          </p:cNvSpPr>
          <p:nvPr>
            <p:ph type="body" idx="1"/>
          </p:nvPr>
        </p:nvSpPr>
        <p:spPr>
          <a:xfrm>
            <a:off x="356616" y="1905403"/>
            <a:ext cx="11492484" cy="752231"/>
          </a:xfrm>
        </p:spPr>
        <p:txBody>
          <a:bodyPr/>
          <a:lstStyle>
            <a:lvl1pPr marL="0" indent="0" algn="ctr">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730065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een">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68584A59-442F-7277-044A-A5245A62098A}"/>
              </a:ext>
            </a:extLst>
          </p:cNvPr>
          <p:cNvSpPr/>
          <p:nvPr userDrawn="1"/>
        </p:nvSpPr>
        <p:spPr>
          <a:xfrm>
            <a:off x="128378" y="130729"/>
            <a:ext cx="3475437" cy="6216323"/>
          </a:xfrm>
          <a:prstGeom prst="roundRect">
            <a:avLst>
              <a:gd name="adj" fmla="val 7123"/>
            </a:avLst>
          </a:prstGeom>
          <a:solidFill>
            <a:schemeClr val="accent2"/>
          </a:solidFill>
          <a:ln>
            <a:solidFill>
              <a:srgbClr val="1574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2">
            <a:extLst>
              <a:ext uri="{FF2B5EF4-FFF2-40B4-BE49-F238E27FC236}">
                <a16:creationId xmlns:a16="http://schemas.microsoft.com/office/drawing/2014/main" id="{683F5E5A-18BA-3451-E9EF-8E37C0AEDF26}"/>
              </a:ext>
            </a:extLst>
          </p:cNvPr>
          <p:cNvSpPr>
            <a:spLocks noGrp="1"/>
          </p:cNvSpPr>
          <p:nvPr>
            <p:ph sz="quarter" idx="13"/>
          </p:nvPr>
        </p:nvSpPr>
        <p:spPr>
          <a:xfrm>
            <a:off x="3786692" y="1349968"/>
            <a:ext cx="8057577" cy="4854314"/>
          </a:xfrm>
          <a:prstGeom prst="roundRect">
            <a:avLst>
              <a:gd name="adj" fmla="val 2744"/>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8">
            <a:extLst>
              <a:ext uri="{FF2B5EF4-FFF2-40B4-BE49-F238E27FC236}">
                <a16:creationId xmlns:a16="http://schemas.microsoft.com/office/drawing/2014/main" id="{73B393B3-C542-07B6-4393-4AB641F18EB3}"/>
              </a:ext>
            </a:extLst>
          </p:cNvPr>
          <p:cNvSpPr>
            <a:spLocks noGrp="1"/>
          </p:cNvSpPr>
          <p:nvPr>
            <p:ph type="title"/>
          </p:nvPr>
        </p:nvSpPr>
        <p:spPr>
          <a:xfrm>
            <a:off x="3786692" y="301752"/>
            <a:ext cx="8057578" cy="932688"/>
          </a:xfrm>
        </p:spPr>
        <p:txBody>
          <a:bodyPr anchor="ctr"/>
          <a:lstStyle/>
          <a:p>
            <a:r>
              <a:rPr lang="en-US"/>
              <a:t>Click to edit Master title style</a:t>
            </a:r>
          </a:p>
        </p:txBody>
      </p:sp>
      <p:sp>
        <p:nvSpPr>
          <p:cNvPr id="5" name="Text Placeholder 10">
            <a:extLst>
              <a:ext uri="{FF2B5EF4-FFF2-40B4-BE49-F238E27FC236}">
                <a16:creationId xmlns:a16="http://schemas.microsoft.com/office/drawing/2014/main" id="{5AEC13EE-6F98-C893-D3A6-11BF1FACE667}"/>
              </a:ext>
            </a:extLst>
          </p:cNvPr>
          <p:cNvSpPr>
            <a:spLocks noGrp="1"/>
          </p:cNvSpPr>
          <p:nvPr>
            <p:ph type="body" sz="quarter" idx="14"/>
          </p:nvPr>
        </p:nvSpPr>
        <p:spPr>
          <a:xfrm>
            <a:off x="356616" y="1349969"/>
            <a:ext cx="3056792" cy="4854313"/>
          </a:xfrm>
          <a:prstGeom prst="rect">
            <a:avLst/>
          </a:prstGeom>
        </p:spPr>
        <p:txBody>
          <a:bodyPr lIns="0" tIns="91440" rIns="0" bIns="182880"/>
          <a:lstStyle>
            <a:lvl1pPr>
              <a:buClrTx/>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0">
            <a:extLst>
              <a:ext uri="{FF2B5EF4-FFF2-40B4-BE49-F238E27FC236}">
                <a16:creationId xmlns:a16="http://schemas.microsoft.com/office/drawing/2014/main" id="{AC01FAC1-AFFE-A06B-C137-5ABE75C4AA42}"/>
              </a:ext>
            </a:extLst>
          </p:cNvPr>
          <p:cNvSpPr>
            <a:spLocks noGrp="1"/>
          </p:cNvSpPr>
          <p:nvPr>
            <p:ph type="body" sz="quarter" idx="15"/>
          </p:nvPr>
        </p:nvSpPr>
        <p:spPr>
          <a:xfrm>
            <a:off x="356616" y="539010"/>
            <a:ext cx="3056792" cy="567892"/>
          </a:xfrm>
          <a:prstGeom prst="rect">
            <a:avLst/>
          </a:prstGeom>
        </p:spPr>
        <p:txBody>
          <a:bodyPr lIns="0" tIns="182880" rIns="0" bIns="182880"/>
          <a:lstStyle>
            <a:lvl1pPr marL="0" indent="0">
              <a:lnSpc>
                <a:spcPct val="100000"/>
              </a:lnSpc>
              <a:buClrTx/>
              <a:buNone/>
              <a:tabLst/>
              <a:defRPr b="0" i="0">
                <a:solidFill>
                  <a:schemeClr val="bg2"/>
                </a:solidFill>
                <a:latin typeface="NimbusSanExt" pitchFamily="2" charset="77"/>
              </a:defRPr>
            </a:lvl1pPr>
            <a:lvl2pPr marL="457200" indent="0">
              <a:buClrTx/>
              <a:buNone/>
              <a:defRPr>
                <a:solidFill>
                  <a:schemeClr val="bg2"/>
                </a:solidFill>
              </a:defRPr>
            </a:lvl2pPr>
            <a:lvl3pPr marL="914400" indent="0">
              <a:buClrTx/>
              <a:buNone/>
              <a:defRPr>
                <a:solidFill>
                  <a:schemeClr val="bg2"/>
                </a:solidFill>
              </a:defRPr>
            </a:lvl3pPr>
            <a:lvl4pPr marL="1371600" indent="0">
              <a:buClrTx/>
              <a:buNone/>
              <a:defRPr>
                <a:solidFill>
                  <a:schemeClr val="bg2"/>
                </a:solidFill>
              </a:defRPr>
            </a:lvl4pPr>
            <a:lvl5pPr marL="1828800" indent="0">
              <a:buClrTx/>
              <a:buNone/>
              <a:defRPr>
                <a:solidFill>
                  <a:schemeClr val="bg2"/>
                </a:solidFill>
              </a:defRPr>
            </a:lvl5pPr>
          </a:lstStyle>
          <a:p>
            <a:pPr lvl="0"/>
            <a:r>
              <a:rPr lang="en-US"/>
              <a:t>Click to edit Master text styles</a:t>
            </a:r>
          </a:p>
        </p:txBody>
      </p:sp>
      <p:sp>
        <p:nvSpPr>
          <p:cNvPr id="8" name="Date Placeholder 7">
            <a:extLst>
              <a:ext uri="{FF2B5EF4-FFF2-40B4-BE49-F238E27FC236}">
                <a16:creationId xmlns:a16="http://schemas.microsoft.com/office/drawing/2014/main" id="{3A4E589E-8636-D659-A27C-2B166C4AE81A}"/>
              </a:ext>
            </a:extLst>
          </p:cNvPr>
          <p:cNvSpPr>
            <a:spLocks noGrp="1"/>
          </p:cNvSpPr>
          <p:nvPr>
            <p:ph type="dt" sz="half" idx="16"/>
          </p:nvPr>
        </p:nvSpPr>
        <p:spPr/>
        <p:txBody>
          <a:bodyPr/>
          <a:lstStyle/>
          <a:p>
            <a:fld id="{A6B79099-6793-BF41-A055-06258D088221}" type="datetimeFigureOut">
              <a:rPr lang="en-US" smtClean="0"/>
              <a:pPr/>
              <a:t>12/5/2024</a:t>
            </a:fld>
            <a:endParaRPr lang="en-US"/>
          </a:p>
        </p:txBody>
      </p:sp>
      <p:sp>
        <p:nvSpPr>
          <p:cNvPr id="9" name="Footer Placeholder 8">
            <a:extLst>
              <a:ext uri="{FF2B5EF4-FFF2-40B4-BE49-F238E27FC236}">
                <a16:creationId xmlns:a16="http://schemas.microsoft.com/office/drawing/2014/main" id="{CA59AF4A-5DB5-3695-B359-7974AE73BCB4}"/>
              </a:ext>
            </a:extLst>
          </p:cNvPr>
          <p:cNvSpPr>
            <a:spLocks noGrp="1"/>
          </p:cNvSpPr>
          <p:nvPr>
            <p:ph type="ftr" sz="quarter" idx="17"/>
          </p:nvPr>
        </p:nvSpPr>
        <p:spPr/>
        <p:txBody>
          <a:bodyPr/>
          <a:lstStyle/>
          <a:p>
            <a:endParaRPr lang="en-US"/>
          </a:p>
        </p:txBody>
      </p:sp>
      <p:sp>
        <p:nvSpPr>
          <p:cNvPr id="10" name="Slide Number Placeholder 9">
            <a:extLst>
              <a:ext uri="{FF2B5EF4-FFF2-40B4-BE49-F238E27FC236}">
                <a16:creationId xmlns:a16="http://schemas.microsoft.com/office/drawing/2014/main" id="{D28073E4-0977-ACF5-3669-2820C659E320}"/>
              </a:ext>
            </a:extLst>
          </p:cNvPr>
          <p:cNvSpPr>
            <a:spLocks noGrp="1"/>
          </p:cNvSpPr>
          <p:nvPr>
            <p:ph type="sldNum" sz="quarter" idx="18"/>
          </p:nvPr>
        </p:nvSpPr>
        <p:spPr/>
        <p:txBody>
          <a:bodyPr/>
          <a:lstStyle/>
          <a:p>
            <a:fld id="{2CF9B429-51AD-EE4F-A04A-255FAEA48272}" type="slidenum">
              <a:rPr lang="en-US" smtClean="0"/>
              <a:pPr/>
              <a:t>‹#›</a:t>
            </a:fld>
            <a:endParaRPr lang="en-US"/>
          </a:p>
        </p:txBody>
      </p:sp>
    </p:spTree>
    <p:extLst>
      <p:ext uri="{BB962C8B-B14F-4D97-AF65-F5344CB8AC3E}">
        <p14:creationId xmlns:p14="http://schemas.microsoft.com/office/powerpoint/2010/main" val="9440434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Yellow">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3726D912-8177-9205-FD73-FEDED2B6C849}"/>
              </a:ext>
            </a:extLst>
          </p:cNvPr>
          <p:cNvSpPr/>
          <p:nvPr userDrawn="1"/>
        </p:nvSpPr>
        <p:spPr>
          <a:xfrm>
            <a:off x="128378" y="130729"/>
            <a:ext cx="3475437" cy="6216323"/>
          </a:xfrm>
          <a:prstGeom prst="roundRect">
            <a:avLst>
              <a:gd name="adj" fmla="val 7123"/>
            </a:avLst>
          </a:prstGeom>
          <a:solidFill>
            <a:schemeClr val="accent3"/>
          </a:solidFill>
          <a:ln>
            <a:solidFill>
              <a:srgbClr val="E1C01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2">
            <a:extLst>
              <a:ext uri="{FF2B5EF4-FFF2-40B4-BE49-F238E27FC236}">
                <a16:creationId xmlns:a16="http://schemas.microsoft.com/office/drawing/2014/main" id="{B26298CF-9BAA-B2B5-9631-43C5CAE452AF}"/>
              </a:ext>
            </a:extLst>
          </p:cNvPr>
          <p:cNvSpPr>
            <a:spLocks noGrp="1"/>
          </p:cNvSpPr>
          <p:nvPr>
            <p:ph sz="quarter" idx="13"/>
          </p:nvPr>
        </p:nvSpPr>
        <p:spPr>
          <a:xfrm>
            <a:off x="3786693" y="1349968"/>
            <a:ext cx="8062408" cy="4854314"/>
          </a:xfrm>
          <a:prstGeom prst="roundRect">
            <a:avLst>
              <a:gd name="adj" fmla="val 2744"/>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a:extLst>
              <a:ext uri="{FF2B5EF4-FFF2-40B4-BE49-F238E27FC236}">
                <a16:creationId xmlns:a16="http://schemas.microsoft.com/office/drawing/2014/main" id="{433EC8B2-77CF-C319-6DC3-6180D769FB33}"/>
              </a:ext>
            </a:extLst>
          </p:cNvPr>
          <p:cNvSpPr>
            <a:spLocks noGrp="1"/>
          </p:cNvSpPr>
          <p:nvPr>
            <p:ph type="title"/>
          </p:nvPr>
        </p:nvSpPr>
        <p:spPr>
          <a:xfrm>
            <a:off x="3786692" y="301752"/>
            <a:ext cx="8062409" cy="932688"/>
          </a:xfrm>
        </p:spPr>
        <p:txBody>
          <a:bodyPr anchor="ctr"/>
          <a:lstStyle/>
          <a:p>
            <a:r>
              <a:rPr lang="en-US"/>
              <a:t>Click to edit Master title style</a:t>
            </a:r>
          </a:p>
        </p:txBody>
      </p:sp>
      <p:sp>
        <p:nvSpPr>
          <p:cNvPr id="6" name="Text Placeholder 10">
            <a:extLst>
              <a:ext uri="{FF2B5EF4-FFF2-40B4-BE49-F238E27FC236}">
                <a16:creationId xmlns:a16="http://schemas.microsoft.com/office/drawing/2014/main" id="{0B735B41-BB7B-FCCB-3C6A-547CFE44FE7C}"/>
              </a:ext>
            </a:extLst>
          </p:cNvPr>
          <p:cNvSpPr>
            <a:spLocks noGrp="1"/>
          </p:cNvSpPr>
          <p:nvPr>
            <p:ph type="body" sz="quarter" idx="14"/>
          </p:nvPr>
        </p:nvSpPr>
        <p:spPr>
          <a:xfrm>
            <a:off x="356616" y="1349969"/>
            <a:ext cx="3056792" cy="4854313"/>
          </a:xfrm>
          <a:prstGeom prst="rect">
            <a:avLst/>
          </a:prstGeom>
        </p:spPr>
        <p:txBody>
          <a:bodyPr lIns="0" tIns="91440" rIns="0" bIns="182880"/>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0">
            <a:extLst>
              <a:ext uri="{FF2B5EF4-FFF2-40B4-BE49-F238E27FC236}">
                <a16:creationId xmlns:a16="http://schemas.microsoft.com/office/drawing/2014/main" id="{8009A5BF-8160-88BA-2EEC-C1E351BA5B1D}"/>
              </a:ext>
            </a:extLst>
          </p:cNvPr>
          <p:cNvSpPr>
            <a:spLocks noGrp="1"/>
          </p:cNvSpPr>
          <p:nvPr>
            <p:ph type="body" sz="quarter" idx="15"/>
          </p:nvPr>
        </p:nvSpPr>
        <p:spPr>
          <a:xfrm>
            <a:off x="356616" y="539010"/>
            <a:ext cx="3056792" cy="567892"/>
          </a:xfrm>
          <a:prstGeom prst="rect">
            <a:avLst/>
          </a:prstGeom>
        </p:spPr>
        <p:txBody>
          <a:bodyPr lIns="0" tIns="182880" rIns="0" bIns="182880"/>
          <a:lstStyle>
            <a:lvl1pPr marL="0" indent="0">
              <a:lnSpc>
                <a:spcPct val="100000"/>
              </a:lnSpc>
              <a:buClrTx/>
              <a:buNone/>
              <a:tabLst/>
              <a:defRPr b="0" i="0">
                <a:solidFill>
                  <a:schemeClr val="tx1"/>
                </a:solidFill>
                <a:latin typeface="NimbusSanExt" pitchFamily="2" charset="77"/>
              </a:defRPr>
            </a:lvl1pPr>
            <a:lvl2pPr marL="457200" indent="0">
              <a:buClrTx/>
              <a:buNone/>
              <a:defRPr>
                <a:solidFill>
                  <a:schemeClr val="bg2"/>
                </a:solidFill>
              </a:defRPr>
            </a:lvl2pPr>
            <a:lvl3pPr marL="914400" indent="0">
              <a:buClrTx/>
              <a:buNone/>
              <a:defRPr>
                <a:solidFill>
                  <a:schemeClr val="bg2"/>
                </a:solidFill>
              </a:defRPr>
            </a:lvl3pPr>
            <a:lvl4pPr marL="1371600" indent="0">
              <a:buClrTx/>
              <a:buNone/>
              <a:defRPr>
                <a:solidFill>
                  <a:schemeClr val="bg2"/>
                </a:solidFill>
              </a:defRPr>
            </a:lvl4pPr>
            <a:lvl5pPr marL="1828800" indent="0">
              <a:buClrTx/>
              <a:buNone/>
              <a:defRPr>
                <a:solidFill>
                  <a:schemeClr val="bg2"/>
                </a:solidFill>
              </a:defRPr>
            </a:lvl5pPr>
          </a:lstStyle>
          <a:p>
            <a:pPr lvl="0"/>
            <a:r>
              <a:rPr lang="en-US"/>
              <a:t>Click to edit Master text styles</a:t>
            </a:r>
          </a:p>
        </p:txBody>
      </p:sp>
      <p:sp>
        <p:nvSpPr>
          <p:cNvPr id="8" name="Date Placeholder 7">
            <a:extLst>
              <a:ext uri="{FF2B5EF4-FFF2-40B4-BE49-F238E27FC236}">
                <a16:creationId xmlns:a16="http://schemas.microsoft.com/office/drawing/2014/main" id="{D46B2484-86CF-8141-8E5E-A64F83449D2D}"/>
              </a:ext>
            </a:extLst>
          </p:cNvPr>
          <p:cNvSpPr>
            <a:spLocks noGrp="1"/>
          </p:cNvSpPr>
          <p:nvPr>
            <p:ph type="dt" sz="half" idx="16"/>
          </p:nvPr>
        </p:nvSpPr>
        <p:spPr/>
        <p:txBody>
          <a:bodyPr/>
          <a:lstStyle/>
          <a:p>
            <a:fld id="{A6B79099-6793-BF41-A055-06258D088221}" type="datetimeFigureOut">
              <a:rPr lang="en-US" smtClean="0"/>
              <a:pPr/>
              <a:t>12/5/2024</a:t>
            </a:fld>
            <a:endParaRPr lang="en-US"/>
          </a:p>
        </p:txBody>
      </p:sp>
      <p:sp>
        <p:nvSpPr>
          <p:cNvPr id="11" name="Footer Placeholder 10">
            <a:extLst>
              <a:ext uri="{FF2B5EF4-FFF2-40B4-BE49-F238E27FC236}">
                <a16:creationId xmlns:a16="http://schemas.microsoft.com/office/drawing/2014/main" id="{E457E976-8863-3E2A-DD05-C1937ACE8D0B}"/>
              </a:ext>
            </a:extLst>
          </p:cNvPr>
          <p:cNvSpPr>
            <a:spLocks noGrp="1"/>
          </p:cNvSpPr>
          <p:nvPr>
            <p:ph type="ftr" sz="quarter" idx="17"/>
          </p:nvPr>
        </p:nvSpPr>
        <p:spPr/>
        <p:txBody>
          <a:bodyPr/>
          <a:lstStyle/>
          <a:p>
            <a:endParaRPr lang="en-US"/>
          </a:p>
        </p:txBody>
      </p:sp>
      <p:sp>
        <p:nvSpPr>
          <p:cNvPr id="14" name="Slide Number Placeholder 13">
            <a:extLst>
              <a:ext uri="{FF2B5EF4-FFF2-40B4-BE49-F238E27FC236}">
                <a16:creationId xmlns:a16="http://schemas.microsoft.com/office/drawing/2014/main" id="{69318B21-390C-BF37-8CAF-E3D4C1EE72E5}"/>
              </a:ext>
            </a:extLst>
          </p:cNvPr>
          <p:cNvSpPr>
            <a:spLocks noGrp="1"/>
          </p:cNvSpPr>
          <p:nvPr>
            <p:ph type="sldNum" sz="quarter" idx="18"/>
          </p:nvPr>
        </p:nvSpPr>
        <p:spPr/>
        <p:txBody>
          <a:bodyPr/>
          <a:lstStyle/>
          <a:p>
            <a:fld id="{2CF9B429-51AD-EE4F-A04A-255FAEA48272}" type="slidenum">
              <a:rPr lang="en-US" smtClean="0"/>
              <a:pPr/>
              <a:t>‹#›</a:t>
            </a:fld>
            <a:endParaRPr lang="en-US"/>
          </a:p>
        </p:txBody>
      </p:sp>
    </p:spTree>
    <p:extLst>
      <p:ext uri="{BB962C8B-B14F-4D97-AF65-F5344CB8AC3E}">
        <p14:creationId xmlns:p14="http://schemas.microsoft.com/office/powerpoint/2010/main" val="39982661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range">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D2E2F466-F7D0-AA4C-995D-CA1B1DECE536}"/>
              </a:ext>
            </a:extLst>
          </p:cNvPr>
          <p:cNvSpPr/>
          <p:nvPr userDrawn="1"/>
        </p:nvSpPr>
        <p:spPr>
          <a:xfrm>
            <a:off x="128378" y="130729"/>
            <a:ext cx="3475437" cy="6216323"/>
          </a:xfrm>
          <a:prstGeom prst="roundRect">
            <a:avLst>
              <a:gd name="adj" fmla="val 7123"/>
            </a:avLst>
          </a:prstGeom>
          <a:solidFill>
            <a:schemeClr val="accent4"/>
          </a:solidFill>
          <a:ln>
            <a:solidFill>
              <a:srgbClr val="D542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2">
            <a:extLst>
              <a:ext uri="{FF2B5EF4-FFF2-40B4-BE49-F238E27FC236}">
                <a16:creationId xmlns:a16="http://schemas.microsoft.com/office/drawing/2014/main" id="{CEDF53E0-CC61-969F-789B-0420786E4B3B}"/>
              </a:ext>
            </a:extLst>
          </p:cNvPr>
          <p:cNvSpPr>
            <a:spLocks noGrp="1"/>
          </p:cNvSpPr>
          <p:nvPr>
            <p:ph sz="quarter" idx="13"/>
          </p:nvPr>
        </p:nvSpPr>
        <p:spPr>
          <a:xfrm>
            <a:off x="3786692" y="1349968"/>
            <a:ext cx="8057577" cy="4854314"/>
          </a:xfrm>
          <a:prstGeom prst="roundRect">
            <a:avLst>
              <a:gd name="adj" fmla="val 2744"/>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a:extLst>
              <a:ext uri="{FF2B5EF4-FFF2-40B4-BE49-F238E27FC236}">
                <a16:creationId xmlns:a16="http://schemas.microsoft.com/office/drawing/2014/main" id="{50B6D048-CF43-3BEF-D668-D52D0C30C6EB}"/>
              </a:ext>
            </a:extLst>
          </p:cNvPr>
          <p:cNvSpPr>
            <a:spLocks noGrp="1"/>
          </p:cNvSpPr>
          <p:nvPr>
            <p:ph type="title"/>
          </p:nvPr>
        </p:nvSpPr>
        <p:spPr>
          <a:xfrm>
            <a:off x="3786692" y="301752"/>
            <a:ext cx="8057578" cy="932688"/>
          </a:xfrm>
        </p:spPr>
        <p:txBody>
          <a:bodyPr anchor="ctr"/>
          <a:lstStyle/>
          <a:p>
            <a:r>
              <a:rPr lang="en-US"/>
              <a:t>Click to edit Master title style</a:t>
            </a:r>
          </a:p>
        </p:txBody>
      </p:sp>
      <p:sp>
        <p:nvSpPr>
          <p:cNvPr id="2" name="Text Placeholder 10">
            <a:extLst>
              <a:ext uri="{FF2B5EF4-FFF2-40B4-BE49-F238E27FC236}">
                <a16:creationId xmlns:a16="http://schemas.microsoft.com/office/drawing/2014/main" id="{F6FCF753-14EF-5C81-D925-AD1988AE146A}"/>
              </a:ext>
            </a:extLst>
          </p:cNvPr>
          <p:cNvSpPr>
            <a:spLocks noGrp="1"/>
          </p:cNvSpPr>
          <p:nvPr>
            <p:ph type="body" sz="quarter" idx="14"/>
          </p:nvPr>
        </p:nvSpPr>
        <p:spPr>
          <a:xfrm>
            <a:off x="356616" y="1349969"/>
            <a:ext cx="3056792" cy="4854313"/>
          </a:xfrm>
          <a:prstGeom prst="rect">
            <a:avLst/>
          </a:prstGeom>
        </p:spPr>
        <p:txBody>
          <a:bodyPr lIns="0" tIns="91440" rIns="0" bIns="182880"/>
          <a:lstStyle>
            <a:lvl1pPr>
              <a:buClrTx/>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0">
            <a:extLst>
              <a:ext uri="{FF2B5EF4-FFF2-40B4-BE49-F238E27FC236}">
                <a16:creationId xmlns:a16="http://schemas.microsoft.com/office/drawing/2014/main" id="{DAD13499-F182-1489-03CF-0AA22B7DAA31}"/>
              </a:ext>
            </a:extLst>
          </p:cNvPr>
          <p:cNvSpPr>
            <a:spLocks noGrp="1"/>
          </p:cNvSpPr>
          <p:nvPr>
            <p:ph type="body" sz="quarter" idx="15"/>
          </p:nvPr>
        </p:nvSpPr>
        <p:spPr>
          <a:xfrm>
            <a:off x="356616" y="539010"/>
            <a:ext cx="3056792" cy="567892"/>
          </a:xfrm>
          <a:prstGeom prst="rect">
            <a:avLst/>
          </a:prstGeom>
        </p:spPr>
        <p:txBody>
          <a:bodyPr lIns="0" tIns="182880" rIns="0" bIns="182880"/>
          <a:lstStyle>
            <a:lvl1pPr marL="0" indent="0">
              <a:lnSpc>
                <a:spcPct val="100000"/>
              </a:lnSpc>
              <a:buClrTx/>
              <a:buNone/>
              <a:tabLst/>
              <a:defRPr b="0" i="0">
                <a:solidFill>
                  <a:schemeClr val="bg2"/>
                </a:solidFill>
                <a:latin typeface="NimbusSanExt" pitchFamily="2" charset="77"/>
              </a:defRPr>
            </a:lvl1pPr>
            <a:lvl2pPr marL="457200" indent="0">
              <a:buClrTx/>
              <a:buNone/>
              <a:defRPr>
                <a:solidFill>
                  <a:schemeClr val="bg2"/>
                </a:solidFill>
              </a:defRPr>
            </a:lvl2pPr>
            <a:lvl3pPr marL="914400" indent="0">
              <a:buClrTx/>
              <a:buNone/>
              <a:defRPr>
                <a:solidFill>
                  <a:schemeClr val="bg2"/>
                </a:solidFill>
              </a:defRPr>
            </a:lvl3pPr>
            <a:lvl4pPr marL="1371600" indent="0">
              <a:buClrTx/>
              <a:buNone/>
              <a:defRPr>
                <a:solidFill>
                  <a:schemeClr val="bg2"/>
                </a:solidFill>
              </a:defRPr>
            </a:lvl4pPr>
            <a:lvl5pPr marL="1828800" indent="0">
              <a:buClrTx/>
              <a:buNone/>
              <a:defRPr>
                <a:solidFill>
                  <a:schemeClr val="bg2"/>
                </a:solidFill>
              </a:defRPr>
            </a:lvl5pPr>
          </a:lstStyle>
          <a:p>
            <a:pPr lvl="0"/>
            <a:r>
              <a:rPr lang="en-US"/>
              <a:t>Click to edit Master text styles</a:t>
            </a:r>
          </a:p>
        </p:txBody>
      </p:sp>
      <p:sp>
        <p:nvSpPr>
          <p:cNvPr id="12" name="Date Placeholder 11">
            <a:extLst>
              <a:ext uri="{FF2B5EF4-FFF2-40B4-BE49-F238E27FC236}">
                <a16:creationId xmlns:a16="http://schemas.microsoft.com/office/drawing/2014/main" id="{C2F4EECD-429A-3941-ED9D-8F85A7232C9D}"/>
              </a:ext>
            </a:extLst>
          </p:cNvPr>
          <p:cNvSpPr>
            <a:spLocks noGrp="1"/>
          </p:cNvSpPr>
          <p:nvPr>
            <p:ph type="dt" sz="half" idx="16"/>
          </p:nvPr>
        </p:nvSpPr>
        <p:spPr/>
        <p:txBody>
          <a:bodyPr/>
          <a:lstStyle/>
          <a:p>
            <a:fld id="{A6B79099-6793-BF41-A055-06258D088221}" type="datetimeFigureOut">
              <a:rPr lang="en-US" smtClean="0"/>
              <a:pPr/>
              <a:t>12/5/2024</a:t>
            </a:fld>
            <a:endParaRPr lang="en-US"/>
          </a:p>
        </p:txBody>
      </p:sp>
      <p:sp>
        <p:nvSpPr>
          <p:cNvPr id="13" name="Footer Placeholder 12">
            <a:extLst>
              <a:ext uri="{FF2B5EF4-FFF2-40B4-BE49-F238E27FC236}">
                <a16:creationId xmlns:a16="http://schemas.microsoft.com/office/drawing/2014/main" id="{5C203504-C5FD-ACCD-6624-191ED5D6FB41}"/>
              </a:ext>
            </a:extLst>
          </p:cNvPr>
          <p:cNvSpPr>
            <a:spLocks noGrp="1"/>
          </p:cNvSpPr>
          <p:nvPr>
            <p:ph type="ftr" sz="quarter" idx="17"/>
          </p:nvPr>
        </p:nvSpPr>
        <p:spPr/>
        <p:txBody>
          <a:bodyPr/>
          <a:lstStyle/>
          <a:p>
            <a:endParaRPr lang="en-US"/>
          </a:p>
        </p:txBody>
      </p:sp>
      <p:sp>
        <p:nvSpPr>
          <p:cNvPr id="14" name="Slide Number Placeholder 13">
            <a:extLst>
              <a:ext uri="{FF2B5EF4-FFF2-40B4-BE49-F238E27FC236}">
                <a16:creationId xmlns:a16="http://schemas.microsoft.com/office/drawing/2014/main" id="{ED936386-647F-0E1A-2A3B-1D243CAEDDF4}"/>
              </a:ext>
            </a:extLst>
          </p:cNvPr>
          <p:cNvSpPr>
            <a:spLocks noGrp="1"/>
          </p:cNvSpPr>
          <p:nvPr>
            <p:ph type="sldNum" sz="quarter" idx="18"/>
          </p:nvPr>
        </p:nvSpPr>
        <p:spPr/>
        <p:txBody>
          <a:bodyPr/>
          <a:lstStyle/>
          <a:p>
            <a:fld id="{2CF9B429-51AD-EE4F-A04A-255FAEA48272}" type="slidenum">
              <a:rPr lang="en-US" smtClean="0"/>
              <a:pPr/>
              <a:t>‹#›</a:t>
            </a:fld>
            <a:endParaRPr lang="en-US"/>
          </a:p>
        </p:txBody>
      </p:sp>
    </p:spTree>
    <p:extLst>
      <p:ext uri="{BB962C8B-B14F-4D97-AF65-F5344CB8AC3E}">
        <p14:creationId xmlns:p14="http://schemas.microsoft.com/office/powerpoint/2010/main" val="36466687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eutral">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5C2384B0-5E1E-2AC5-2B2D-70A70DD7F091}"/>
              </a:ext>
            </a:extLst>
          </p:cNvPr>
          <p:cNvSpPr/>
          <p:nvPr userDrawn="1"/>
        </p:nvSpPr>
        <p:spPr>
          <a:xfrm>
            <a:off x="128378" y="130729"/>
            <a:ext cx="3475437" cy="6216323"/>
          </a:xfrm>
          <a:prstGeom prst="roundRect">
            <a:avLst>
              <a:gd name="adj" fmla="val 7123"/>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2">
            <a:extLst>
              <a:ext uri="{FF2B5EF4-FFF2-40B4-BE49-F238E27FC236}">
                <a16:creationId xmlns:a16="http://schemas.microsoft.com/office/drawing/2014/main" id="{A5D33831-9683-56D7-9AF4-39E3572F8035}"/>
              </a:ext>
            </a:extLst>
          </p:cNvPr>
          <p:cNvSpPr>
            <a:spLocks noGrp="1"/>
          </p:cNvSpPr>
          <p:nvPr>
            <p:ph sz="quarter" idx="13"/>
          </p:nvPr>
        </p:nvSpPr>
        <p:spPr>
          <a:xfrm>
            <a:off x="3786693" y="1349968"/>
            <a:ext cx="8062408" cy="4854314"/>
          </a:xfrm>
          <a:prstGeom prst="roundRect">
            <a:avLst>
              <a:gd name="adj" fmla="val 2744"/>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3B1DDE56-94C9-B7B5-2621-176261361408}"/>
              </a:ext>
            </a:extLst>
          </p:cNvPr>
          <p:cNvSpPr>
            <a:spLocks noGrp="1"/>
          </p:cNvSpPr>
          <p:nvPr>
            <p:ph type="title"/>
          </p:nvPr>
        </p:nvSpPr>
        <p:spPr>
          <a:xfrm>
            <a:off x="3786692" y="301752"/>
            <a:ext cx="8062409" cy="932688"/>
          </a:xfrm>
        </p:spPr>
        <p:txBody>
          <a:bodyPr anchor="ctr"/>
          <a:lstStyle/>
          <a:p>
            <a:r>
              <a:rPr lang="en-US"/>
              <a:t>Click to edit Master title style</a:t>
            </a:r>
          </a:p>
        </p:txBody>
      </p:sp>
      <p:sp>
        <p:nvSpPr>
          <p:cNvPr id="6" name="Date Placeholder 5">
            <a:extLst>
              <a:ext uri="{FF2B5EF4-FFF2-40B4-BE49-F238E27FC236}">
                <a16:creationId xmlns:a16="http://schemas.microsoft.com/office/drawing/2014/main" id="{5CB3F6DB-1B08-7A60-4218-78907AC1B19E}"/>
              </a:ext>
            </a:extLst>
          </p:cNvPr>
          <p:cNvSpPr>
            <a:spLocks noGrp="1"/>
          </p:cNvSpPr>
          <p:nvPr>
            <p:ph type="dt" sz="half" idx="16"/>
          </p:nvPr>
        </p:nvSpPr>
        <p:spPr/>
        <p:txBody>
          <a:bodyPr/>
          <a:lstStyle/>
          <a:p>
            <a:fld id="{A6B79099-6793-BF41-A055-06258D088221}" type="datetimeFigureOut">
              <a:rPr lang="en-US" smtClean="0"/>
              <a:pPr/>
              <a:t>12/5/2024</a:t>
            </a:fld>
            <a:endParaRPr lang="en-US"/>
          </a:p>
        </p:txBody>
      </p:sp>
      <p:sp>
        <p:nvSpPr>
          <p:cNvPr id="7" name="Footer Placeholder 6">
            <a:extLst>
              <a:ext uri="{FF2B5EF4-FFF2-40B4-BE49-F238E27FC236}">
                <a16:creationId xmlns:a16="http://schemas.microsoft.com/office/drawing/2014/main" id="{AAB98449-87BE-0458-6ABA-00D1D4F1809F}"/>
              </a:ext>
            </a:extLst>
          </p:cNvPr>
          <p:cNvSpPr>
            <a:spLocks noGrp="1"/>
          </p:cNvSpPr>
          <p:nvPr>
            <p:ph type="ftr" sz="quarter" idx="17"/>
          </p:nvPr>
        </p:nvSpPr>
        <p:spPr/>
        <p:txBody>
          <a:bodyPr/>
          <a:lstStyle/>
          <a:p>
            <a:endParaRPr lang="en-US"/>
          </a:p>
        </p:txBody>
      </p:sp>
      <p:sp>
        <p:nvSpPr>
          <p:cNvPr id="10" name="Slide Number Placeholder 9">
            <a:extLst>
              <a:ext uri="{FF2B5EF4-FFF2-40B4-BE49-F238E27FC236}">
                <a16:creationId xmlns:a16="http://schemas.microsoft.com/office/drawing/2014/main" id="{07FB0379-543A-D1F0-17B1-7B5BF8B7F5FA}"/>
              </a:ext>
            </a:extLst>
          </p:cNvPr>
          <p:cNvSpPr>
            <a:spLocks noGrp="1"/>
          </p:cNvSpPr>
          <p:nvPr>
            <p:ph type="sldNum" sz="quarter" idx="18"/>
          </p:nvPr>
        </p:nvSpPr>
        <p:spPr/>
        <p:txBody>
          <a:bodyPr/>
          <a:lstStyle/>
          <a:p>
            <a:fld id="{2CF9B429-51AD-EE4F-A04A-255FAEA48272}" type="slidenum">
              <a:rPr lang="en-US" smtClean="0"/>
              <a:pPr/>
              <a:t>‹#›</a:t>
            </a:fld>
            <a:endParaRPr lang="en-US"/>
          </a:p>
        </p:txBody>
      </p:sp>
      <p:sp>
        <p:nvSpPr>
          <p:cNvPr id="13" name="Text Placeholder 10">
            <a:extLst>
              <a:ext uri="{FF2B5EF4-FFF2-40B4-BE49-F238E27FC236}">
                <a16:creationId xmlns:a16="http://schemas.microsoft.com/office/drawing/2014/main" id="{DFD05250-9BEF-B9A9-197C-65666D9D86BB}"/>
              </a:ext>
            </a:extLst>
          </p:cNvPr>
          <p:cNvSpPr>
            <a:spLocks noGrp="1"/>
          </p:cNvSpPr>
          <p:nvPr>
            <p:ph type="body" sz="quarter" idx="14"/>
          </p:nvPr>
        </p:nvSpPr>
        <p:spPr>
          <a:xfrm>
            <a:off x="356616" y="1349969"/>
            <a:ext cx="3056792" cy="4854313"/>
          </a:xfrm>
          <a:prstGeom prst="rect">
            <a:avLst/>
          </a:prstGeom>
        </p:spPr>
        <p:txBody>
          <a:bodyPr lIns="0" tIns="91440" rIns="0" bIns="182880"/>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0">
            <a:extLst>
              <a:ext uri="{FF2B5EF4-FFF2-40B4-BE49-F238E27FC236}">
                <a16:creationId xmlns:a16="http://schemas.microsoft.com/office/drawing/2014/main" id="{33E00F52-B04D-A731-E0BC-FC539BBA6489}"/>
              </a:ext>
            </a:extLst>
          </p:cNvPr>
          <p:cNvSpPr>
            <a:spLocks noGrp="1"/>
          </p:cNvSpPr>
          <p:nvPr>
            <p:ph type="body" sz="quarter" idx="15"/>
          </p:nvPr>
        </p:nvSpPr>
        <p:spPr>
          <a:xfrm>
            <a:off x="356616" y="539010"/>
            <a:ext cx="3056792" cy="567892"/>
          </a:xfrm>
          <a:prstGeom prst="rect">
            <a:avLst/>
          </a:prstGeom>
        </p:spPr>
        <p:txBody>
          <a:bodyPr lIns="0" tIns="182880" rIns="0" bIns="182880"/>
          <a:lstStyle>
            <a:lvl1pPr marL="0" indent="0">
              <a:lnSpc>
                <a:spcPct val="100000"/>
              </a:lnSpc>
              <a:buClrTx/>
              <a:buNone/>
              <a:tabLst/>
              <a:defRPr b="0" i="0">
                <a:solidFill>
                  <a:schemeClr val="tx1"/>
                </a:solidFill>
                <a:latin typeface="NimbusSanExt" pitchFamily="2" charset="77"/>
              </a:defRPr>
            </a:lvl1pPr>
            <a:lvl2pPr marL="457200" indent="0">
              <a:buClrTx/>
              <a:buNone/>
              <a:defRPr>
                <a:solidFill>
                  <a:schemeClr val="bg2"/>
                </a:solidFill>
              </a:defRPr>
            </a:lvl2pPr>
            <a:lvl3pPr marL="914400" indent="0">
              <a:buClrTx/>
              <a:buNone/>
              <a:defRPr>
                <a:solidFill>
                  <a:schemeClr val="bg2"/>
                </a:solidFill>
              </a:defRPr>
            </a:lvl3pPr>
            <a:lvl4pPr marL="1371600" indent="0">
              <a:buClrTx/>
              <a:buNone/>
              <a:defRPr>
                <a:solidFill>
                  <a:schemeClr val="bg2"/>
                </a:solidFill>
              </a:defRPr>
            </a:lvl4pPr>
            <a:lvl5pPr marL="1828800" indent="0">
              <a:buClrTx/>
              <a:buNone/>
              <a:defRPr>
                <a:solidFill>
                  <a:schemeClr val="bg2"/>
                </a:solidFill>
              </a:defRPr>
            </a:lvl5pPr>
          </a:lstStyle>
          <a:p>
            <a:pPr lvl="0"/>
            <a:r>
              <a:rPr lang="en-US"/>
              <a:t>Click to edit Master text styles</a:t>
            </a:r>
          </a:p>
        </p:txBody>
      </p:sp>
    </p:spTree>
    <p:extLst>
      <p:ext uri="{BB962C8B-B14F-4D97-AF65-F5344CB8AC3E}">
        <p14:creationId xmlns:p14="http://schemas.microsoft.com/office/powerpoint/2010/main" val="36099002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414E912-2044-D3A6-3626-624AC1D4F47C}"/>
              </a:ext>
            </a:extLst>
          </p:cNvPr>
          <p:cNvSpPr>
            <a:spLocks noGrp="1"/>
          </p:cNvSpPr>
          <p:nvPr>
            <p:ph type="pic" sz="quarter" idx="15"/>
          </p:nvPr>
        </p:nvSpPr>
        <p:spPr>
          <a:xfrm>
            <a:off x="121920" y="130729"/>
            <a:ext cx="3478842" cy="6217130"/>
          </a:xfrm>
          <a:prstGeom prst="roundRect">
            <a:avLst>
              <a:gd name="adj" fmla="val 6875"/>
            </a:avLst>
          </a:prstGeom>
        </p:spPr>
        <p:txBody>
          <a:bodyPr/>
          <a:lstStyle/>
          <a:p>
            <a:endParaRPr lang="en-US"/>
          </a:p>
        </p:txBody>
      </p:sp>
      <p:sp>
        <p:nvSpPr>
          <p:cNvPr id="9" name="Content Placeholder 12">
            <a:extLst>
              <a:ext uri="{FF2B5EF4-FFF2-40B4-BE49-F238E27FC236}">
                <a16:creationId xmlns:a16="http://schemas.microsoft.com/office/drawing/2014/main" id="{A5D33831-9683-56D7-9AF4-39E3572F8035}"/>
              </a:ext>
            </a:extLst>
          </p:cNvPr>
          <p:cNvSpPr>
            <a:spLocks noGrp="1"/>
          </p:cNvSpPr>
          <p:nvPr>
            <p:ph sz="quarter" idx="13"/>
          </p:nvPr>
        </p:nvSpPr>
        <p:spPr>
          <a:xfrm>
            <a:off x="3786692" y="1349968"/>
            <a:ext cx="8057577" cy="4854314"/>
          </a:xfrm>
          <a:prstGeom prst="roundRect">
            <a:avLst>
              <a:gd name="adj" fmla="val 2744"/>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a:extLst>
              <a:ext uri="{FF2B5EF4-FFF2-40B4-BE49-F238E27FC236}">
                <a16:creationId xmlns:a16="http://schemas.microsoft.com/office/drawing/2014/main" id="{C6EE0BAA-9992-5F08-9787-A925B95D6DB2}"/>
              </a:ext>
            </a:extLst>
          </p:cNvPr>
          <p:cNvSpPr>
            <a:spLocks noGrp="1"/>
          </p:cNvSpPr>
          <p:nvPr>
            <p:ph type="title"/>
          </p:nvPr>
        </p:nvSpPr>
        <p:spPr>
          <a:xfrm>
            <a:off x="3786692" y="301752"/>
            <a:ext cx="8057578" cy="932688"/>
          </a:xfrm>
        </p:spPr>
        <p:txBody>
          <a:bodyPr anchor="ctr"/>
          <a:lstStyle/>
          <a:p>
            <a:r>
              <a:rPr lang="en-US"/>
              <a:t>Click to edit Master title style</a:t>
            </a:r>
          </a:p>
        </p:txBody>
      </p:sp>
      <p:sp>
        <p:nvSpPr>
          <p:cNvPr id="2" name="Date Placeholder 1">
            <a:extLst>
              <a:ext uri="{FF2B5EF4-FFF2-40B4-BE49-F238E27FC236}">
                <a16:creationId xmlns:a16="http://schemas.microsoft.com/office/drawing/2014/main" id="{7741019F-A86B-39B2-15C8-4900BB4F1261}"/>
              </a:ext>
            </a:extLst>
          </p:cNvPr>
          <p:cNvSpPr>
            <a:spLocks noGrp="1"/>
          </p:cNvSpPr>
          <p:nvPr>
            <p:ph type="dt" sz="half" idx="16"/>
          </p:nvPr>
        </p:nvSpPr>
        <p:spPr/>
        <p:txBody>
          <a:bodyPr/>
          <a:lstStyle/>
          <a:p>
            <a:fld id="{A6B79099-6793-BF41-A055-06258D088221}" type="datetimeFigureOut">
              <a:rPr lang="en-US" smtClean="0"/>
              <a:pPr/>
              <a:t>12/5/2024</a:t>
            </a:fld>
            <a:endParaRPr lang="en-US"/>
          </a:p>
        </p:txBody>
      </p:sp>
      <p:sp>
        <p:nvSpPr>
          <p:cNvPr id="6" name="Footer Placeholder 5">
            <a:extLst>
              <a:ext uri="{FF2B5EF4-FFF2-40B4-BE49-F238E27FC236}">
                <a16:creationId xmlns:a16="http://schemas.microsoft.com/office/drawing/2014/main" id="{37DA72D3-B553-C82D-5E13-B51C65A1F3E7}"/>
              </a:ext>
            </a:extLst>
          </p:cNvPr>
          <p:cNvSpPr>
            <a:spLocks noGrp="1"/>
          </p:cNvSpPr>
          <p:nvPr>
            <p:ph type="ftr" sz="quarter" idx="17"/>
          </p:nvPr>
        </p:nvSpPr>
        <p:spPr/>
        <p:txBody>
          <a:bodyPr/>
          <a:lstStyle/>
          <a:p>
            <a:endParaRPr lang="en-US"/>
          </a:p>
        </p:txBody>
      </p:sp>
      <p:sp>
        <p:nvSpPr>
          <p:cNvPr id="7" name="Slide Number Placeholder 6">
            <a:extLst>
              <a:ext uri="{FF2B5EF4-FFF2-40B4-BE49-F238E27FC236}">
                <a16:creationId xmlns:a16="http://schemas.microsoft.com/office/drawing/2014/main" id="{36821D9B-0889-3724-A0B6-6E34C050ABBE}"/>
              </a:ext>
            </a:extLst>
          </p:cNvPr>
          <p:cNvSpPr>
            <a:spLocks noGrp="1"/>
          </p:cNvSpPr>
          <p:nvPr>
            <p:ph type="sldNum" sz="quarter" idx="18"/>
          </p:nvPr>
        </p:nvSpPr>
        <p:spPr/>
        <p:txBody>
          <a:bodyPr/>
          <a:lstStyle/>
          <a:p>
            <a:fld id="{2CF9B429-51AD-EE4F-A04A-255FAEA48272}" type="slidenum">
              <a:rPr lang="en-US" smtClean="0"/>
              <a:pPr/>
              <a:t>‹#›</a:t>
            </a:fld>
            <a:endParaRPr lang="en-US"/>
          </a:p>
        </p:txBody>
      </p:sp>
    </p:spTree>
    <p:extLst>
      <p:ext uri="{BB962C8B-B14F-4D97-AF65-F5344CB8AC3E}">
        <p14:creationId xmlns:p14="http://schemas.microsoft.com/office/powerpoint/2010/main" val="33205957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akeaways Blu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77DBE1-9E4B-39B4-B93B-6564D3A0BB8F}"/>
              </a:ext>
            </a:extLst>
          </p:cNvPr>
          <p:cNvSpPr>
            <a:spLocks noGrp="1"/>
          </p:cNvSpPr>
          <p:nvPr>
            <p:ph type="title"/>
          </p:nvPr>
        </p:nvSpPr>
        <p:spPr>
          <a:xfrm>
            <a:off x="356616" y="301752"/>
            <a:ext cx="8203941" cy="932688"/>
          </a:xfrm>
        </p:spPr>
        <p:txBody>
          <a:bodyPr anchor="b">
            <a:normAutofit/>
          </a:bodyPr>
          <a:lstStyle>
            <a:lvl1pPr algn="l">
              <a:defRPr sz="3200"/>
            </a:lvl1pPr>
          </a:lstStyle>
          <a:p>
            <a:r>
              <a:rPr lang="en-US"/>
              <a:t>Click to edit Master title style</a:t>
            </a:r>
          </a:p>
        </p:txBody>
      </p:sp>
      <p:sp>
        <p:nvSpPr>
          <p:cNvPr id="6" name="Text Placeholder 5">
            <a:extLst>
              <a:ext uri="{FF2B5EF4-FFF2-40B4-BE49-F238E27FC236}">
                <a16:creationId xmlns:a16="http://schemas.microsoft.com/office/drawing/2014/main" id="{B4E3767C-7D3F-2793-797A-B6B6956E1FCA}"/>
              </a:ext>
            </a:extLst>
          </p:cNvPr>
          <p:cNvSpPr>
            <a:spLocks noGrp="1"/>
          </p:cNvSpPr>
          <p:nvPr>
            <p:ph type="body" sz="quarter" idx="11"/>
          </p:nvPr>
        </p:nvSpPr>
        <p:spPr>
          <a:xfrm>
            <a:off x="356616" y="1446212"/>
            <a:ext cx="8203941" cy="4898603"/>
          </a:xfrm>
          <a:prstGeom prst="rect">
            <a:avLst/>
          </a:prstGeo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CCE69491-E005-7EF8-1225-834B990FD9BF}"/>
              </a:ext>
            </a:extLst>
          </p:cNvPr>
          <p:cNvSpPr>
            <a:spLocks noGrp="1"/>
          </p:cNvSpPr>
          <p:nvPr>
            <p:ph type="pic" sz="quarter" idx="15"/>
          </p:nvPr>
        </p:nvSpPr>
        <p:spPr>
          <a:xfrm>
            <a:off x="8714792" y="2353366"/>
            <a:ext cx="2445300" cy="2441448"/>
          </a:xfrm>
          <a:prstGeom prst="roundRect">
            <a:avLst>
              <a:gd name="adj" fmla="val 9821"/>
            </a:avLst>
          </a:prstGeom>
        </p:spPr>
        <p:txBody>
          <a:bodyPr/>
          <a:lstStyle/>
          <a:p>
            <a:endParaRPr lang="en-US"/>
          </a:p>
        </p:txBody>
      </p:sp>
      <p:sp>
        <p:nvSpPr>
          <p:cNvPr id="15" name="Text Placeholder 14">
            <a:extLst>
              <a:ext uri="{FF2B5EF4-FFF2-40B4-BE49-F238E27FC236}">
                <a16:creationId xmlns:a16="http://schemas.microsoft.com/office/drawing/2014/main" id="{C06BDBDD-6471-866A-E5C5-5AEDA897CDD3}"/>
              </a:ext>
            </a:extLst>
          </p:cNvPr>
          <p:cNvSpPr>
            <a:spLocks noGrp="1"/>
          </p:cNvSpPr>
          <p:nvPr>
            <p:ph type="body" sz="quarter" idx="16"/>
          </p:nvPr>
        </p:nvSpPr>
        <p:spPr>
          <a:xfrm>
            <a:off x="8714792" y="4940573"/>
            <a:ext cx="3129477" cy="1404241"/>
          </a:xfrm>
          <a:prstGeom prst="roundRect">
            <a:avLst/>
          </a:prstGeom>
          <a:solidFill>
            <a:schemeClr val="accent1"/>
          </a:solidFill>
          <a:ln>
            <a:noFill/>
          </a:ln>
        </p:spPr>
        <p:txBody>
          <a:bodyPr lIns="182880" tIns="91440" rIns="182880" bIns="91440"/>
          <a:lstStyle>
            <a:lvl1pPr marL="0" indent="0">
              <a:buNone/>
              <a:defRPr>
                <a:solidFill>
                  <a:schemeClr val="bg2"/>
                </a:solidFill>
              </a:defRPr>
            </a:lvl1pPr>
            <a:lvl2pPr marL="457200" indent="0">
              <a:buNone/>
              <a:defRPr>
                <a:solidFill>
                  <a:schemeClr val="bg2"/>
                </a:solidFill>
              </a:defRPr>
            </a:lvl2pPr>
            <a:lvl3pPr marL="914400" indent="0">
              <a:buNone/>
              <a:defRPr>
                <a:solidFill>
                  <a:schemeClr val="bg2"/>
                </a:solidFill>
              </a:defRPr>
            </a:lvl3pPr>
            <a:lvl4pPr marL="1371600" indent="0">
              <a:buNone/>
              <a:defRPr>
                <a:solidFill>
                  <a:schemeClr val="bg2"/>
                </a:solidFill>
              </a:defRPr>
            </a:lvl4pPr>
            <a:lvl5pPr marL="1828800" indent="0">
              <a:buNone/>
              <a:defRPr>
                <a:solidFill>
                  <a:schemeClr val="bg2"/>
                </a:solidFill>
              </a:defRPr>
            </a:lvl5pPr>
          </a:lstStyle>
          <a:p>
            <a:pPr lvl="0"/>
            <a:r>
              <a:rPr lang="en-US"/>
              <a:t>Click to edit Master text styles</a:t>
            </a:r>
          </a:p>
        </p:txBody>
      </p:sp>
      <p:sp>
        <p:nvSpPr>
          <p:cNvPr id="2" name="Date Placeholder 1">
            <a:extLst>
              <a:ext uri="{FF2B5EF4-FFF2-40B4-BE49-F238E27FC236}">
                <a16:creationId xmlns:a16="http://schemas.microsoft.com/office/drawing/2014/main" id="{4A08404E-AD93-7535-9019-799824D42860}"/>
              </a:ext>
            </a:extLst>
          </p:cNvPr>
          <p:cNvSpPr>
            <a:spLocks noGrp="1"/>
          </p:cNvSpPr>
          <p:nvPr>
            <p:ph type="dt" sz="half" idx="17"/>
          </p:nvPr>
        </p:nvSpPr>
        <p:spPr/>
        <p:txBody>
          <a:bodyPr/>
          <a:lstStyle/>
          <a:p>
            <a:fld id="{A6B79099-6793-BF41-A055-06258D088221}" type="datetimeFigureOut">
              <a:rPr lang="en-US" smtClean="0"/>
              <a:pPr/>
              <a:t>12/5/2024</a:t>
            </a:fld>
            <a:endParaRPr lang="en-US"/>
          </a:p>
        </p:txBody>
      </p:sp>
      <p:sp>
        <p:nvSpPr>
          <p:cNvPr id="5" name="Footer Placeholder 4">
            <a:extLst>
              <a:ext uri="{FF2B5EF4-FFF2-40B4-BE49-F238E27FC236}">
                <a16:creationId xmlns:a16="http://schemas.microsoft.com/office/drawing/2014/main" id="{64E7ED65-46A6-C440-F94B-3FAEB63D6B74}"/>
              </a:ext>
            </a:extLst>
          </p:cNvPr>
          <p:cNvSpPr>
            <a:spLocks noGrp="1"/>
          </p:cNvSpPr>
          <p:nvPr>
            <p:ph type="ftr" sz="quarter" idx="18"/>
          </p:nvPr>
        </p:nvSpPr>
        <p:spPr/>
        <p:txBody>
          <a:bodyPr/>
          <a:lstStyle/>
          <a:p>
            <a:endParaRPr lang="en-US"/>
          </a:p>
        </p:txBody>
      </p:sp>
      <p:sp>
        <p:nvSpPr>
          <p:cNvPr id="7" name="Slide Number Placeholder 6">
            <a:extLst>
              <a:ext uri="{FF2B5EF4-FFF2-40B4-BE49-F238E27FC236}">
                <a16:creationId xmlns:a16="http://schemas.microsoft.com/office/drawing/2014/main" id="{787F5B1A-46F4-9F18-ECB1-94A4301CB5C4}"/>
              </a:ext>
            </a:extLst>
          </p:cNvPr>
          <p:cNvSpPr>
            <a:spLocks noGrp="1"/>
          </p:cNvSpPr>
          <p:nvPr>
            <p:ph type="sldNum" sz="quarter" idx="19"/>
          </p:nvPr>
        </p:nvSpPr>
        <p:spPr/>
        <p:txBody>
          <a:bodyPr/>
          <a:lstStyle/>
          <a:p>
            <a:fld id="{2CF9B429-51AD-EE4F-A04A-255FAEA48272}" type="slidenum">
              <a:rPr lang="en-US" smtClean="0"/>
              <a:pPr/>
              <a:t>‹#›</a:t>
            </a:fld>
            <a:endParaRPr lang="en-US"/>
          </a:p>
        </p:txBody>
      </p:sp>
    </p:spTree>
    <p:extLst>
      <p:ext uri="{BB962C8B-B14F-4D97-AF65-F5344CB8AC3E}">
        <p14:creationId xmlns:p14="http://schemas.microsoft.com/office/powerpoint/2010/main" val="12858161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akeaways Green">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77DBE1-9E4B-39B4-B93B-6564D3A0BB8F}"/>
              </a:ext>
            </a:extLst>
          </p:cNvPr>
          <p:cNvSpPr>
            <a:spLocks noGrp="1"/>
          </p:cNvSpPr>
          <p:nvPr>
            <p:ph type="title"/>
          </p:nvPr>
        </p:nvSpPr>
        <p:spPr>
          <a:xfrm>
            <a:off x="356616" y="301752"/>
            <a:ext cx="8203941" cy="932688"/>
          </a:xfrm>
        </p:spPr>
        <p:txBody>
          <a:bodyPr anchor="b">
            <a:normAutofit/>
          </a:bodyPr>
          <a:lstStyle>
            <a:lvl1pPr algn="l">
              <a:defRPr sz="3200"/>
            </a:lvl1pPr>
          </a:lstStyle>
          <a:p>
            <a:r>
              <a:rPr lang="en-US"/>
              <a:t>Click to edit Master title style</a:t>
            </a:r>
          </a:p>
        </p:txBody>
      </p:sp>
      <p:sp>
        <p:nvSpPr>
          <p:cNvPr id="6" name="Text Placeholder 5">
            <a:extLst>
              <a:ext uri="{FF2B5EF4-FFF2-40B4-BE49-F238E27FC236}">
                <a16:creationId xmlns:a16="http://schemas.microsoft.com/office/drawing/2014/main" id="{B4E3767C-7D3F-2793-797A-B6B6956E1FCA}"/>
              </a:ext>
            </a:extLst>
          </p:cNvPr>
          <p:cNvSpPr>
            <a:spLocks noGrp="1"/>
          </p:cNvSpPr>
          <p:nvPr>
            <p:ph type="body" sz="quarter" idx="11"/>
          </p:nvPr>
        </p:nvSpPr>
        <p:spPr>
          <a:xfrm>
            <a:off x="356616" y="1446212"/>
            <a:ext cx="8203941" cy="4898603"/>
          </a:xfrm>
          <a:prstGeom prst="rect">
            <a:avLst/>
          </a:prstGeo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C06BDBDD-6471-866A-E5C5-5AEDA897CDD3}"/>
              </a:ext>
            </a:extLst>
          </p:cNvPr>
          <p:cNvSpPr>
            <a:spLocks noGrp="1"/>
          </p:cNvSpPr>
          <p:nvPr>
            <p:ph type="body" sz="quarter" idx="16"/>
          </p:nvPr>
        </p:nvSpPr>
        <p:spPr>
          <a:xfrm>
            <a:off x="8714792" y="4940573"/>
            <a:ext cx="3129477" cy="1404241"/>
          </a:xfrm>
          <a:prstGeom prst="roundRect">
            <a:avLst/>
          </a:prstGeom>
          <a:solidFill>
            <a:schemeClr val="accent2"/>
          </a:solidFill>
          <a:ln>
            <a:noFill/>
          </a:ln>
        </p:spPr>
        <p:txBody>
          <a:bodyPr lIns="182880" tIns="91440" rIns="182880" bIns="91440"/>
          <a:lstStyle>
            <a:lvl1pPr marL="0" indent="0">
              <a:buNone/>
              <a:defRPr>
                <a:solidFill>
                  <a:schemeClr val="bg2"/>
                </a:solidFill>
              </a:defRPr>
            </a:lvl1pPr>
            <a:lvl2pPr marL="457200" indent="0">
              <a:buNone/>
              <a:defRPr>
                <a:solidFill>
                  <a:schemeClr val="bg2"/>
                </a:solidFill>
              </a:defRPr>
            </a:lvl2pPr>
            <a:lvl3pPr marL="914400" indent="0">
              <a:buNone/>
              <a:defRPr>
                <a:solidFill>
                  <a:schemeClr val="bg2"/>
                </a:solidFill>
              </a:defRPr>
            </a:lvl3pPr>
            <a:lvl4pPr marL="1371600" indent="0">
              <a:buNone/>
              <a:defRPr>
                <a:solidFill>
                  <a:schemeClr val="bg2"/>
                </a:solidFill>
              </a:defRPr>
            </a:lvl4pPr>
            <a:lvl5pPr marL="1828800" indent="0">
              <a:buNone/>
              <a:defRPr>
                <a:solidFill>
                  <a:schemeClr val="bg2"/>
                </a:solidFill>
              </a:defRPr>
            </a:lvl5pPr>
          </a:lstStyle>
          <a:p>
            <a:pPr lvl="0"/>
            <a:r>
              <a:rPr lang="en-US"/>
              <a:t>Click to edit Master text styles</a:t>
            </a:r>
          </a:p>
        </p:txBody>
      </p:sp>
      <p:sp>
        <p:nvSpPr>
          <p:cNvPr id="2" name="Picture Placeholder 2">
            <a:extLst>
              <a:ext uri="{FF2B5EF4-FFF2-40B4-BE49-F238E27FC236}">
                <a16:creationId xmlns:a16="http://schemas.microsoft.com/office/drawing/2014/main" id="{8E533B41-A8DF-AE47-C386-02CB1DB10C2E}"/>
              </a:ext>
            </a:extLst>
          </p:cNvPr>
          <p:cNvSpPr>
            <a:spLocks noGrp="1"/>
          </p:cNvSpPr>
          <p:nvPr>
            <p:ph type="pic" sz="quarter" idx="15"/>
          </p:nvPr>
        </p:nvSpPr>
        <p:spPr>
          <a:xfrm>
            <a:off x="8714792" y="2353366"/>
            <a:ext cx="2445300" cy="2441448"/>
          </a:xfrm>
          <a:prstGeom prst="roundRect">
            <a:avLst>
              <a:gd name="adj" fmla="val 9821"/>
            </a:avLst>
          </a:prstGeom>
        </p:spPr>
        <p:txBody>
          <a:bodyPr/>
          <a:lstStyle/>
          <a:p>
            <a:endParaRPr lang="en-US"/>
          </a:p>
        </p:txBody>
      </p:sp>
      <p:sp>
        <p:nvSpPr>
          <p:cNvPr id="3" name="Date Placeholder 2">
            <a:extLst>
              <a:ext uri="{FF2B5EF4-FFF2-40B4-BE49-F238E27FC236}">
                <a16:creationId xmlns:a16="http://schemas.microsoft.com/office/drawing/2014/main" id="{8054064A-E02E-F5E7-CF3C-16CB45CD22D6}"/>
              </a:ext>
            </a:extLst>
          </p:cNvPr>
          <p:cNvSpPr>
            <a:spLocks noGrp="1"/>
          </p:cNvSpPr>
          <p:nvPr>
            <p:ph type="dt" sz="half" idx="17"/>
          </p:nvPr>
        </p:nvSpPr>
        <p:spPr/>
        <p:txBody>
          <a:bodyPr/>
          <a:lstStyle/>
          <a:p>
            <a:fld id="{A6B79099-6793-BF41-A055-06258D088221}" type="datetimeFigureOut">
              <a:rPr lang="en-US" smtClean="0"/>
              <a:pPr/>
              <a:t>12/5/2024</a:t>
            </a:fld>
            <a:endParaRPr lang="en-US"/>
          </a:p>
        </p:txBody>
      </p:sp>
      <p:sp>
        <p:nvSpPr>
          <p:cNvPr id="5" name="Footer Placeholder 4">
            <a:extLst>
              <a:ext uri="{FF2B5EF4-FFF2-40B4-BE49-F238E27FC236}">
                <a16:creationId xmlns:a16="http://schemas.microsoft.com/office/drawing/2014/main" id="{72FAB349-96F7-9D1E-428E-7D3EEC386F42}"/>
              </a:ext>
            </a:extLst>
          </p:cNvPr>
          <p:cNvSpPr>
            <a:spLocks noGrp="1"/>
          </p:cNvSpPr>
          <p:nvPr>
            <p:ph type="ftr" sz="quarter" idx="18"/>
          </p:nvPr>
        </p:nvSpPr>
        <p:spPr/>
        <p:txBody>
          <a:bodyPr/>
          <a:lstStyle/>
          <a:p>
            <a:endParaRPr lang="en-US"/>
          </a:p>
        </p:txBody>
      </p:sp>
      <p:sp>
        <p:nvSpPr>
          <p:cNvPr id="7" name="Slide Number Placeholder 6">
            <a:extLst>
              <a:ext uri="{FF2B5EF4-FFF2-40B4-BE49-F238E27FC236}">
                <a16:creationId xmlns:a16="http://schemas.microsoft.com/office/drawing/2014/main" id="{D9AC2E99-B59A-B871-C4F9-421A3B9136BB}"/>
              </a:ext>
            </a:extLst>
          </p:cNvPr>
          <p:cNvSpPr>
            <a:spLocks noGrp="1"/>
          </p:cNvSpPr>
          <p:nvPr>
            <p:ph type="sldNum" sz="quarter" idx="19"/>
          </p:nvPr>
        </p:nvSpPr>
        <p:spPr/>
        <p:txBody>
          <a:bodyPr/>
          <a:lstStyle/>
          <a:p>
            <a:fld id="{2CF9B429-51AD-EE4F-A04A-255FAEA48272}" type="slidenum">
              <a:rPr lang="en-US" smtClean="0"/>
              <a:pPr/>
              <a:t>‹#›</a:t>
            </a:fld>
            <a:endParaRPr lang="en-US"/>
          </a:p>
        </p:txBody>
      </p:sp>
    </p:spTree>
    <p:extLst>
      <p:ext uri="{BB962C8B-B14F-4D97-AF65-F5344CB8AC3E}">
        <p14:creationId xmlns:p14="http://schemas.microsoft.com/office/powerpoint/2010/main" val="4846873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akeaways Yellow">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C06BDBDD-6471-866A-E5C5-5AEDA897CDD3}"/>
              </a:ext>
            </a:extLst>
          </p:cNvPr>
          <p:cNvSpPr>
            <a:spLocks noGrp="1"/>
          </p:cNvSpPr>
          <p:nvPr>
            <p:ph type="body" sz="quarter" idx="16"/>
          </p:nvPr>
        </p:nvSpPr>
        <p:spPr>
          <a:xfrm>
            <a:off x="8714792" y="4940573"/>
            <a:ext cx="3129477" cy="1404241"/>
          </a:xfrm>
          <a:prstGeom prst="roundRect">
            <a:avLst/>
          </a:prstGeom>
          <a:solidFill>
            <a:schemeClr val="accent3"/>
          </a:solidFill>
          <a:ln>
            <a:noFill/>
          </a:ln>
        </p:spPr>
        <p:txBody>
          <a:bodyPr lIns="182880" tIns="91440" rIns="182880" bIns="91440"/>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a:t>Click to edit Master text styles</a:t>
            </a:r>
          </a:p>
        </p:txBody>
      </p:sp>
      <p:sp>
        <p:nvSpPr>
          <p:cNvPr id="2" name="Picture Placeholder 2">
            <a:extLst>
              <a:ext uri="{FF2B5EF4-FFF2-40B4-BE49-F238E27FC236}">
                <a16:creationId xmlns:a16="http://schemas.microsoft.com/office/drawing/2014/main" id="{6D712B87-BD25-5033-FEC0-575F6CE1DCEA}"/>
              </a:ext>
            </a:extLst>
          </p:cNvPr>
          <p:cNvSpPr>
            <a:spLocks noGrp="1"/>
          </p:cNvSpPr>
          <p:nvPr>
            <p:ph type="pic" sz="quarter" idx="15"/>
          </p:nvPr>
        </p:nvSpPr>
        <p:spPr>
          <a:xfrm>
            <a:off x="8714792" y="2353366"/>
            <a:ext cx="2445300" cy="2441448"/>
          </a:xfrm>
          <a:prstGeom prst="roundRect">
            <a:avLst>
              <a:gd name="adj" fmla="val 9821"/>
            </a:avLst>
          </a:prstGeom>
        </p:spPr>
        <p:txBody>
          <a:bodyPr/>
          <a:lstStyle/>
          <a:p>
            <a:endParaRPr lang="en-US"/>
          </a:p>
        </p:txBody>
      </p:sp>
      <p:sp>
        <p:nvSpPr>
          <p:cNvPr id="3" name="Date Placeholder 2">
            <a:extLst>
              <a:ext uri="{FF2B5EF4-FFF2-40B4-BE49-F238E27FC236}">
                <a16:creationId xmlns:a16="http://schemas.microsoft.com/office/drawing/2014/main" id="{D2FDCC40-D35C-08A7-7955-5F2CAC252935}"/>
              </a:ext>
            </a:extLst>
          </p:cNvPr>
          <p:cNvSpPr>
            <a:spLocks noGrp="1"/>
          </p:cNvSpPr>
          <p:nvPr>
            <p:ph type="dt" sz="half" idx="17"/>
          </p:nvPr>
        </p:nvSpPr>
        <p:spPr/>
        <p:txBody>
          <a:bodyPr/>
          <a:lstStyle/>
          <a:p>
            <a:fld id="{A6B79099-6793-BF41-A055-06258D088221}" type="datetimeFigureOut">
              <a:rPr lang="en-US" smtClean="0"/>
              <a:pPr/>
              <a:t>12/5/2024</a:t>
            </a:fld>
            <a:endParaRPr lang="en-US"/>
          </a:p>
        </p:txBody>
      </p:sp>
      <p:sp>
        <p:nvSpPr>
          <p:cNvPr id="5" name="Footer Placeholder 4">
            <a:extLst>
              <a:ext uri="{FF2B5EF4-FFF2-40B4-BE49-F238E27FC236}">
                <a16:creationId xmlns:a16="http://schemas.microsoft.com/office/drawing/2014/main" id="{DA04C47B-22A9-BA89-2776-40804B207C55}"/>
              </a:ext>
            </a:extLst>
          </p:cNvPr>
          <p:cNvSpPr>
            <a:spLocks noGrp="1"/>
          </p:cNvSpPr>
          <p:nvPr>
            <p:ph type="ftr" sz="quarter" idx="18"/>
          </p:nvPr>
        </p:nvSpPr>
        <p:spPr/>
        <p:txBody>
          <a:bodyPr/>
          <a:lstStyle/>
          <a:p>
            <a:endParaRPr lang="en-US"/>
          </a:p>
        </p:txBody>
      </p:sp>
      <p:sp>
        <p:nvSpPr>
          <p:cNvPr id="7" name="Slide Number Placeholder 6">
            <a:extLst>
              <a:ext uri="{FF2B5EF4-FFF2-40B4-BE49-F238E27FC236}">
                <a16:creationId xmlns:a16="http://schemas.microsoft.com/office/drawing/2014/main" id="{ACDE4DF4-EFFB-4FFA-49B3-395330CC471B}"/>
              </a:ext>
            </a:extLst>
          </p:cNvPr>
          <p:cNvSpPr>
            <a:spLocks noGrp="1"/>
          </p:cNvSpPr>
          <p:nvPr>
            <p:ph type="sldNum" sz="quarter" idx="19"/>
          </p:nvPr>
        </p:nvSpPr>
        <p:spPr/>
        <p:txBody>
          <a:bodyPr/>
          <a:lstStyle/>
          <a:p>
            <a:fld id="{2CF9B429-51AD-EE4F-A04A-255FAEA48272}" type="slidenum">
              <a:rPr lang="en-US" smtClean="0"/>
              <a:pPr/>
              <a:t>‹#›</a:t>
            </a:fld>
            <a:endParaRPr lang="en-US"/>
          </a:p>
        </p:txBody>
      </p:sp>
      <p:sp>
        <p:nvSpPr>
          <p:cNvPr id="8" name="Title 3">
            <a:extLst>
              <a:ext uri="{FF2B5EF4-FFF2-40B4-BE49-F238E27FC236}">
                <a16:creationId xmlns:a16="http://schemas.microsoft.com/office/drawing/2014/main" id="{8EA11163-1294-7BF9-6EA9-41383778C613}"/>
              </a:ext>
            </a:extLst>
          </p:cNvPr>
          <p:cNvSpPr>
            <a:spLocks noGrp="1"/>
          </p:cNvSpPr>
          <p:nvPr>
            <p:ph type="title"/>
          </p:nvPr>
        </p:nvSpPr>
        <p:spPr>
          <a:xfrm>
            <a:off x="356616" y="301752"/>
            <a:ext cx="8203941" cy="932688"/>
          </a:xfrm>
        </p:spPr>
        <p:txBody>
          <a:bodyPr anchor="b">
            <a:normAutofit/>
          </a:bodyPr>
          <a:lstStyle>
            <a:lvl1pPr algn="l">
              <a:defRPr sz="3200"/>
            </a:lvl1pPr>
          </a:lstStyle>
          <a:p>
            <a:r>
              <a:rPr lang="en-US"/>
              <a:t>Click to edit Master title style</a:t>
            </a:r>
          </a:p>
        </p:txBody>
      </p:sp>
      <p:sp>
        <p:nvSpPr>
          <p:cNvPr id="12" name="Text Placeholder 5">
            <a:extLst>
              <a:ext uri="{FF2B5EF4-FFF2-40B4-BE49-F238E27FC236}">
                <a16:creationId xmlns:a16="http://schemas.microsoft.com/office/drawing/2014/main" id="{35B55D99-43BF-CC7B-CB34-22E5AC0D191A}"/>
              </a:ext>
            </a:extLst>
          </p:cNvPr>
          <p:cNvSpPr>
            <a:spLocks noGrp="1"/>
          </p:cNvSpPr>
          <p:nvPr>
            <p:ph type="body" sz="quarter" idx="11"/>
          </p:nvPr>
        </p:nvSpPr>
        <p:spPr>
          <a:xfrm>
            <a:off x="356616" y="1446212"/>
            <a:ext cx="8203941" cy="4898603"/>
          </a:xfrm>
          <a:prstGeom prst="rect">
            <a:avLst/>
          </a:prstGeo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79464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akeaways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C06BDBDD-6471-866A-E5C5-5AEDA897CDD3}"/>
              </a:ext>
            </a:extLst>
          </p:cNvPr>
          <p:cNvSpPr>
            <a:spLocks noGrp="1"/>
          </p:cNvSpPr>
          <p:nvPr>
            <p:ph type="body" sz="quarter" idx="16"/>
          </p:nvPr>
        </p:nvSpPr>
        <p:spPr>
          <a:xfrm>
            <a:off x="8714792" y="4940573"/>
            <a:ext cx="3129477" cy="1404241"/>
          </a:xfrm>
          <a:prstGeom prst="roundRect">
            <a:avLst/>
          </a:prstGeom>
          <a:solidFill>
            <a:schemeClr val="accent4"/>
          </a:solidFill>
          <a:ln>
            <a:noFill/>
          </a:ln>
        </p:spPr>
        <p:txBody>
          <a:bodyPr lIns="182880" tIns="91440" rIns="182880" bIns="91440"/>
          <a:lstStyle>
            <a:lvl1pPr marL="0" indent="0">
              <a:buNone/>
              <a:defRPr>
                <a:solidFill>
                  <a:schemeClr val="bg2"/>
                </a:solidFill>
              </a:defRPr>
            </a:lvl1pPr>
            <a:lvl2pPr marL="457200" indent="0">
              <a:buNone/>
              <a:defRPr>
                <a:solidFill>
                  <a:schemeClr val="bg2"/>
                </a:solidFill>
              </a:defRPr>
            </a:lvl2pPr>
            <a:lvl3pPr marL="914400" indent="0">
              <a:buNone/>
              <a:defRPr>
                <a:solidFill>
                  <a:schemeClr val="bg2"/>
                </a:solidFill>
              </a:defRPr>
            </a:lvl3pPr>
            <a:lvl4pPr marL="1371600" indent="0">
              <a:buNone/>
              <a:defRPr>
                <a:solidFill>
                  <a:schemeClr val="bg2"/>
                </a:solidFill>
              </a:defRPr>
            </a:lvl4pPr>
            <a:lvl5pPr marL="1828800" indent="0">
              <a:buNone/>
              <a:defRPr>
                <a:solidFill>
                  <a:schemeClr val="bg2"/>
                </a:solidFill>
              </a:defRPr>
            </a:lvl5pPr>
          </a:lstStyle>
          <a:p>
            <a:pPr lvl="0"/>
            <a:r>
              <a:rPr lang="en-US"/>
              <a:t>Click to edit Master text styles</a:t>
            </a:r>
          </a:p>
        </p:txBody>
      </p:sp>
      <p:sp>
        <p:nvSpPr>
          <p:cNvPr id="2" name="Picture Placeholder 2">
            <a:extLst>
              <a:ext uri="{FF2B5EF4-FFF2-40B4-BE49-F238E27FC236}">
                <a16:creationId xmlns:a16="http://schemas.microsoft.com/office/drawing/2014/main" id="{F3BC096F-8C48-4563-404E-DD19F4DF9278}"/>
              </a:ext>
            </a:extLst>
          </p:cNvPr>
          <p:cNvSpPr>
            <a:spLocks noGrp="1"/>
          </p:cNvSpPr>
          <p:nvPr>
            <p:ph type="pic" sz="quarter" idx="15"/>
          </p:nvPr>
        </p:nvSpPr>
        <p:spPr>
          <a:xfrm>
            <a:off x="8714792" y="2353366"/>
            <a:ext cx="2445300" cy="2441448"/>
          </a:xfrm>
          <a:prstGeom prst="roundRect">
            <a:avLst>
              <a:gd name="adj" fmla="val 9821"/>
            </a:avLst>
          </a:prstGeom>
        </p:spPr>
        <p:txBody>
          <a:bodyPr/>
          <a:lstStyle/>
          <a:p>
            <a:endParaRPr lang="en-US"/>
          </a:p>
        </p:txBody>
      </p:sp>
      <p:sp>
        <p:nvSpPr>
          <p:cNvPr id="3" name="Date Placeholder 2">
            <a:extLst>
              <a:ext uri="{FF2B5EF4-FFF2-40B4-BE49-F238E27FC236}">
                <a16:creationId xmlns:a16="http://schemas.microsoft.com/office/drawing/2014/main" id="{C775DA05-0C78-0913-BAFE-023B4806691A}"/>
              </a:ext>
            </a:extLst>
          </p:cNvPr>
          <p:cNvSpPr>
            <a:spLocks noGrp="1"/>
          </p:cNvSpPr>
          <p:nvPr>
            <p:ph type="dt" sz="half" idx="17"/>
          </p:nvPr>
        </p:nvSpPr>
        <p:spPr/>
        <p:txBody>
          <a:bodyPr/>
          <a:lstStyle/>
          <a:p>
            <a:fld id="{A6B79099-6793-BF41-A055-06258D088221}" type="datetimeFigureOut">
              <a:rPr lang="en-US" smtClean="0"/>
              <a:pPr/>
              <a:t>12/5/2024</a:t>
            </a:fld>
            <a:endParaRPr lang="en-US"/>
          </a:p>
        </p:txBody>
      </p:sp>
      <p:sp>
        <p:nvSpPr>
          <p:cNvPr id="5" name="Footer Placeholder 4">
            <a:extLst>
              <a:ext uri="{FF2B5EF4-FFF2-40B4-BE49-F238E27FC236}">
                <a16:creationId xmlns:a16="http://schemas.microsoft.com/office/drawing/2014/main" id="{0C3A010C-2C4C-E125-90B8-1762D8CA9DC7}"/>
              </a:ext>
            </a:extLst>
          </p:cNvPr>
          <p:cNvSpPr>
            <a:spLocks noGrp="1"/>
          </p:cNvSpPr>
          <p:nvPr>
            <p:ph type="ftr" sz="quarter" idx="18"/>
          </p:nvPr>
        </p:nvSpPr>
        <p:spPr/>
        <p:txBody>
          <a:bodyPr/>
          <a:lstStyle/>
          <a:p>
            <a:endParaRPr lang="en-US"/>
          </a:p>
        </p:txBody>
      </p:sp>
      <p:sp>
        <p:nvSpPr>
          <p:cNvPr id="7" name="Slide Number Placeholder 6">
            <a:extLst>
              <a:ext uri="{FF2B5EF4-FFF2-40B4-BE49-F238E27FC236}">
                <a16:creationId xmlns:a16="http://schemas.microsoft.com/office/drawing/2014/main" id="{5C412EC7-CD0B-D956-3B7D-3DA553F8CA52}"/>
              </a:ext>
            </a:extLst>
          </p:cNvPr>
          <p:cNvSpPr>
            <a:spLocks noGrp="1"/>
          </p:cNvSpPr>
          <p:nvPr>
            <p:ph type="sldNum" sz="quarter" idx="19"/>
          </p:nvPr>
        </p:nvSpPr>
        <p:spPr/>
        <p:txBody>
          <a:bodyPr/>
          <a:lstStyle/>
          <a:p>
            <a:fld id="{2CF9B429-51AD-EE4F-A04A-255FAEA48272}" type="slidenum">
              <a:rPr lang="en-US" smtClean="0"/>
              <a:pPr/>
              <a:t>‹#›</a:t>
            </a:fld>
            <a:endParaRPr lang="en-US"/>
          </a:p>
        </p:txBody>
      </p:sp>
      <p:sp>
        <p:nvSpPr>
          <p:cNvPr id="8" name="Title 3">
            <a:extLst>
              <a:ext uri="{FF2B5EF4-FFF2-40B4-BE49-F238E27FC236}">
                <a16:creationId xmlns:a16="http://schemas.microsoft.com/office/drawing/2014/main" id="{DD00963E-4A4A-039C-4180-CA86D8A76809}"/>
              </a:ext>
            </a:extLst>
          </p:cNvPr>
          <p:cNvSpPr>
            <a:spLocks noGrp="1"/>
          </p:cNvSpPr>
          <p:nvPr>
            <p:ph type="title"/>
          </p:nvPr>
        </p:nvSpPr>
        <p:spPr>
          <a:xfrm>
            <a:off x="356616" y="301752"/>
            <a:ext cx="8203941" cy="932688"/>
          </a:xfrm>
        </p:spPr>
        <p:txBody>
          <a:bodyPr anchor="b">
            <a:normAutofit/>
          </a:bodyPr>
          <a:lstStyle>
            <a:lvl1pPr algn="l">
              <a:defRPr sz="3200"/>
            </a:lvl1pPr>
          </a:lstStyle>
          <a:p>
            <a:r>
              <a:rPr lang="en-US"/>
              <a:t>Click to edit Master title style</a:t>
            </a:r>
          </a:p>
        </p:txBody>
      </p:sp>
      <p:sp>
        <p:nvSpPr>
          <p:cNvPr id="12" name="Text Placeholder 5">
            <a:extLst>
              <a:ext uri="{FF2B5EF4-FFF2-40B4-BE49-F238E27FC236}">
                <a16:creationId xmlns:a16="http://schemas.microsoft.com/office/drawing/2014/main" id="{52907AAF-EC48-6108-22B7-71C320624AFD}"/>
              </a:ext>
            </a:extLst>
          </p:cNvPr>
          <p:cNvSpPr>
            <a:spLocks noGrp="1"/>
          </p:cNvSpPr>
          <p:nvPr>
            <p:ph type="body" sz="quarter" idx="11"/>
          </p:nvPr>
        </p:nvSpPr>
        <p:spPr>
          <a:xfrm>
            <a:off x="356616" y="1446212"/>
            <a:ext cx="8203941" cy="4898603"/>
          </a:xfrm>
          <a:prstGeom prst="rect">
            <a:avLst/>
          </a:prstGeo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06961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akeaways Neutral">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C06BDBDD-6471-866A-E5C5-5AEDA897CDD3}"/>
              </a:ext>
            </a:extLst>
          </p:cNvPr>
          <p:cNvSpPr>
            <a:spLocks noGrp="1"/>
          </p:cNvSpPr>
          <p:nvPr>
            <p:ph type="body" sz="quarter" idx="16"/>
          </p:nvPr>
        </p:nvSpPr>
        <p:spPr>
          <a:xfrm>
            <a:off x="8714792" y="4940573"/>
            <a:ext cx="3129477" cy="1404241"/>
          </a:xfrm>
          <a:prstGeom prst="roundRect">
            <a:avLst/>
          </a:prstGeom>
          <a:solidFill>
            <a:schemeClr val="accent6"/>
          </a:solidFill>
          <a:ln>
            <a:noFill/>
          </a:ln>
        </p:spPr>
        <p:txBody>
          <a:bodyPr lIns="182880" tIns="91440" rIns="182880" bIns="91440"/>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a:t>Click to edit Master text styles</a:t>
            </a:r>
          </a:p>
        </p:txBody>
      </p:sp>
      <p:sp>
        <p:nvSpPr>
          <p:cNvPr id="2" name="Picture Placeholder 2">
            <a:extLst>
              <a:ext uri="{FF2B5EF4-FFF2-40B4-BE49-F238E27FC236}">
                <a16:creationId xmlns:a16="http://schemas.microsoft.com/office/drawing/2014/main" id="{A308C1EE-6332-EBCA-80D6-D2EC3021E552}"/>
              </a:ext>
            </a:extLst>
          </p:cNvPr>
          <p:cNvSpPr>
            <a:spLocks noGrp="1"/>
          </p:cNvSpPr>
          <p:nvPr>
            <p:ph type="pic" sz="quarter" idx="15"/>
          </p:nvPr>
        </p:nvSpPr>
        <p:spPr>
          <a:xfrm>
            <a:off x="8714792" y="2353366"/>
            <a:ext cx="2445300" cy="2441448"/>
          </a:xfrm>
          <a:prstGeom prst="roundRect">
            <a:avLst>
              <a:gd name="adj" fmla="val 9821"/>
            </a:avLst>
          </a:prstGeom>
        </p:spPr>
        <p:txBody>
          <a:bodyPr/>
          <a:lstStyle/>
          <a:p>
            <a:endParaRPr lang="en-US"/>
          </a:p>
        </p:txBody>
      </p:sp>
      <p:sp>
        <p:nvSpPr>
          <p:cNvPr id="3" name="Date Placeholder 2">
            <a:extLst>
              <a:ext uri="{FF2B5EF4-FFF2-40B4-BE49-F238E27FC236}">
                <a16:creationId xmlns:a16="http://schemas.microsoft.com/office/drawing/2014/main" id="{E5ACFB29-EB03-A938-01A8-538587C3F6D1}"/>
              </a:ext>
            </a:extLst>
          </p:cNvPr>
          <p:cNvSpPr>
            <a:spLocks noGrp="1"/>
          </p:cNvSpPr>
          <p:nvPr>
            <p:ph type="dt" sz="half" idx="17"/>
          </p:nvPr>
        </p:nvSpPr>
        <p:spPr/>
        <p:txBody>
          <a:bodyPr/>
          <a:lstStyle/>
          <a:p>
            <a:fld id="{A6B79099-6793-BF41-A055-06258D088221}" type="datetimeFigureOut">
              <a:rPr lang="en-US" smtClean="0"/>
              <a:pPr/>
              <a:t>12/5/2024</a:t>
            </a:fld>
            <a:endParaRPr lang="en-US"/>
          </a:p>
        </p:txBody>
      </p:sp>
      <p:sp>
        <p:nvSpPr>
          <p:cNvPr id="5" name="Footer Placeholder 4">
            <a:extLst>
              <a:ext uri="{FF2B5EF4-FFF2-40B4-BE49-F238E27FC236}">
                <a16:creationId xmlns:a16="http://schemas.microsoft.com/office/drawing/2014/main" id="{BD97E2A3-D0C5-46DA-C004-F356908785CD}"/>
              </a:ext>
            </a:extLst>
          </p:cNvPr>
          <p:cNvSpPr>
            <a:spLocks noGrp="1"/>
          </p:cNvSpPr>
          <p:nvPr>
            <p:ph type="ftr" sz="quarter" idx="18"/>
          </p:nvPr>
        </p:nvSpPr>
        <p:spPr/>
        <p:txBody>
          <a:bodyPr/>
          <a:lstStyle/>
          <a:p>
            <a:endParaRPr lang="en-US"/>
          </a:p>
        </p:txBody>
      </p:sp>
      <p:sp>
        <p:nvSpPr>
          <p:cNvPr id="7" name="Slide Number Placeholder 6">
            <a:extLst>
              <a:ext uri="{FF2B5EF4-FFF2-40B4-BE49-F238E27FC236}">
                <a16:creationId xmlns:a16="http://schemas.microsoft.com/office/drawing/2014/main" id="{A3FBE539-F9B9-0915-1AB1-0B630E70FEB6}"/>
              </a:ext>
            </a:extLst>
          </p:cNvPr>
          <p:cNvSpPr>
            <a:spLocks noGrp="1"/>
          </p:cNvSpPr>
          <p:nvPr>
            <p:ph type="sldNum" sz="quarter" idx="19"/>
          </p:nvPr>
        </p:nvSpPr>
        <p:spPr/>
        <p:txBody>
          <a:bodyPr/>
          <a:lstStyle/>
          <a:p>
            <a:fld id="{2CF9B429-51AD-EE4F-A04A-255FAEA48272}" type="slidenum">
              <a:rPr lang="en-US" smtClean="0"/>
              <a:pPr/>
              <a:t>‹#›</a:t>
            </a:fld>
            <a:endParaRPr lang="en-US"/>
          </a:p>
        </p:txBody>
      </p:sp>
      <p:sp>
        <p:nvSpPr>
          <p:cNvPr id="8" name="Title 3">
            <a:extLst>
              <a:ext uri="{FF2B5EF4-FFF2-40B4-BE49-F238E27FC236}">
                <a16:creationId xmlns:a16="http://schemas.microsoft.com/office/drawing/2014/main" id="{A7542A89-7799-5DC6-58DF-734AFD3F9083}"/>
              </a:ext>
            </a:extLst>
          </p:cNvPr>
          <p:cNvSpPr>
            <a:spLocks noGrp="1"/>
          </p:cNvSpPr>
          <p:nvPr>
            <p:ph type="title"/>
          </p:nvPr>
        </p:nvSpPr>
        <p:spPr>
          <a:xfrm>
            <a:off x="356616" y="301752"/>
            <a:ext cx="8203941" cy="932688"/>
          </a:xfrm>
        </p:spPr>
        <p:txBody>
          <a:bodyPr anchor="b">
            <a:normAutofit/>
          </a:bodyPr>
          <a:lstStyle>
            <a:lvl1pPr algn="l">
              <a:defRPr sz="3200"/>
            </a:lvl1pPr>
          </a:lstStyle>
          <a:p>
            <a:r>
              <a:rPr lang="en-US"/>
              <a:t>Click to edit Master title style</a:t>
            </a:r>
          </a:p>
        </p:txBody>
      </p:sp>
      <p:sp>
        <p:nvSpPr>
          <p:cNvPr id="12" name="Text Placeholder 5">
            <a:extLst>
              <a:ext uri="{FF2B5EF4-FFF2-40B4-BE49-F238E27FC236}">
                <a16:creationId xmlns:a16="http://schemas.microsoft.com/office/drawing/2014/main" id="{BC17BC79-EA96-A30D-2FE0-5C3EE8FD70CB}"/>
              </a:ext>
            </a:extLst>
          </p:cNvPr>
          <p:cNvSpPr>
            <a:spLocks noGrp="1"/>
          </p:cNvSpPr>
          <p:nvPr>
            <p:ph type="body" sz="quarter" idx="11"/>
          </p:nvPr>
        </p:nvSpPr>
        <p:spPr>
          <a:xfrm>
            <a:off x="356616" y="1446212"/>
            <a:ext cx="8203941" cy="4898603"/>
          </a:xfrm>
          <a:prstGeom prst="rect">
            <a:avLst/>
          </a:prstGeo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7120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Neutral">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B1818592-097E-E9FC-237F-268BFC769E45}"/>
              </a:ext>
            </a:extLst>
          </p:cNvPr>
          <p:cNvSpPr>
            <a:spLocks/>
          </p:cNvSpPr>
          <p:nvPr userDrawn="1"/>
        </p:nvSpPr>
        <p:spPr>
          <a:xfrm>
            <a:off x="128380" y="123964"/>
            <a:ext cx="11935237" cy="3305036"/>
          </a:xfrm>
          <a:prstGeom prst="roundRect">
            <a:avLst>
              <a:gd name="adj" fmla="val 7881"/>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1" name="Freeform 10">
            <a:extLst>
              <a:ext uri="{FF2B5EF4-FFF2-40B4-BE49-F238E27FC236}">
                <a16:creationId xmlns:a16="http://schemas.microsoft.com/office/drawing/2014/main" id="{9C029473-3A93-5194-559C-50EEA1AEE674}"/>
              </a:ext>
            </a:extLst>
          </p:cNvPr>
          <p:cNvSpPr/>
          <p:nvPr userDrawn="1"/>
        </p:nvSpPr>
        <p:spPr>
          <a:xfrm flipH="1">
            <a:off x="128375" y="2520118"/>
            <a:ext cx="11935237" cy="367885"/>
          </a:xfrm>
          <a:custGeom>
            <a:avLst/>
            <a:gdLst>
              <a:gd name="connsiteX0" fmla="*/ 0 w 8321040"/>
              <a:gd name="connsiteY0" fmla="*/ 122086 h 708224"/>
              <a:gd name="connsiteX1" fmla="*/ 2267712 w 8321040"/>
              <a:gd name="connsiteY1" fmla="*/ 707302 h 708224"/>
              <a:gd name="connsiteX2" fmla="*/ 6062472 w 8321040"/>
              <a:gd name="connsiteY2" fmla="*/ 3214 h 708224"/>
              <a:gd name="connsiteX3" fmla="*/ 8321040 w 8321040"/>
              <a:gd name="connsiteY3" fmla="*/ 442126 h 708224"/>
            </a:gdLst>
            <a:ahLst/>
            <a:cxnLst>
              <a:cxn ang="0">
                <a:pos x="connsiteX0" y="connsiteY0"/>
              </a:cxn>
              <a:cxn ang="0">
                <a:pos x="connsiteX1" y="connsiteY1"/>
              </a:cxn>
              <a:cxn ang="0">
                <a:pos x="connsiteX2" y="connsiteY2"/>
              </a:cxn>
              <a:cxn ang="0">
                <a:pos x="connsiteX3" y="connsiteY3"/>
              </a:cxn>
            </a:cxnLst>
            <a:rect l="l" t="t" r="r" b="b"/>
            <a:pathLst>
              <a:path w="8321040" h="708224">
                <a:moveTo>
                  <a:pt x="0" y="122086"/>
                </a:moveTo>
                <a:cubicBezTo>
                  <a:pt x="628650" y="424600"/>
                  <a:pt x="1257300" y="727114"/>
                  <a:pt x="2267712" y="707302"/>
                </a:cubicBezTo>
                <a:cubicBezTo>
                  <a:pt x="3278124" y="687490"/>
                  <a:pt x="5053584" y="47410"/>
                  <a:pt x="6062472" y="3214"/>
                </a:cubicBezTo>
                <a:cubicBezTo>
                  <a:pt x="7071360" y="-40982"/>
                  <a:pt x="8211312" y="384214"/>
                  <a:pt x="8321040" y="442126"/>
                </a:cubicBezTo>
              </a:path>
            </a:pathLst>
          </a:cu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2" name="Freeform 11">
            <a:extLst>
              <a:ext uri="{FF2B5EF4-FFF2-40B4-BE49-F238E27FC236}">
                <a16:creationId xmlns:a16="http://schemas.microsoft.com/office/drawing/2014/main" id="{F6207356-C60E-B302-8C74-FBF4A1215E65}"/>
              </a:ext>
            </a:extLst>
          </p:cNvPr>
          <p:cNvSpPr/>
          <p:nvPr userDrawn="1"/>
        </p:nvSpPr>
        <p:spPr>
          <a:xfrm>
            <a:off x="128381" y="2904166"/>
            <a:ext cx="11935236" cy="296921"/>
          </a:xfrm>
          <a:custGeom>
            <a:avLst/>
            <a:gdLst>
              <a:gd name="connsiteX0" fmla="*/ 0 w 7059168"/>
              <a:gd name="connsiteY0" fmla="*/ 877824 h 877824"/>
              <a:gd name="connsiteX1" fmla="*/ 1938528 w 7059168"/>
              <a:gd name="connsiteY1" fmla="*/ 338328 h 877824"/>
              <a:gd name="connsiteX2" fmla="*/ 4553712 w 7059168"/>
              <a:gd name="connsiteY2" fmla="*/ 832104 h 877824"/>
              <a:gd name="connsiteX3" fmla="*/ 7059168 w 7059168"/>
              <a:gd name="connsiteY3" fmla="*/ 0 h 877824"/>
            </a:gdLst>
            <a:ahLst/>
            <a:cxnLst>
              <a:cxn ang="0">
                <a:pos x="connsiteX0" y="connsiteY0"/>
              </a:cxn>
              <a:cxn ang="0">
                <a:pos x="connsiteX1" y="connsiteY1"/>
              </a:cxn>
              <a:cxn ang="0">
                <a:pos x="connsiteX2" y="connsiteY2"/>
              </a:cxn>
              <a:cxn ang="0">
                <a:pos x="connsiteX3" y="connsiteY3"/>
              </a:cxn>
            </a:cxnLst>
            <a:rect l="l" t="t" r="r" b="b"/>
            <a:pathLst>
              <a:path w="7059168" h="877824">
                <a:moveTo>
                  <a:pt x="0" y="877824"/>
                </a:moveTo>
                <a:cubicBezTo>
                  <a:pt x="589788" y="611886"/>
                  <a:pt x="1179576" y="345948"/>
                  <a:pt x="1938528" y="338328"/>
                </a:cubicBezTo>
                <a:cubicBezTo>
                  <a:pt x="2697480" y="330708"/>
                  <a:pt x="3700272" y="888492"/>
                  <a:pt x="4553712" y="832104"/>
                </a:cubicBezTo>
                <a:cubicBezTo>
                  <a:pt x="5407152" y="775716"/>
                  <a:pt x="6573012" y="198120"/>
                  <a:pt x="7059168" y="0"/>
                </a:cubicBezTo>
              </a:path>
            </a:pathLst>
          </a:cu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13" name="Freeform 12">
            <a:extLst>
              <a:ext uri="{FF2B5EF4-FFF2-40B4-BE49-F238E27FC236}">
                <a16:creationId xmlns:a16="http://schemas.microsoft.com/office/drawing/2014/main" id="{AB05A8CA-810D-B751-BC1D-CF110A17F56D}"/>
              </a:ext>
            </a:extLst>
          </p:cNvPr>
          <p:cNvSpPr/>
          <p:nvPr userDrawn="1"/>
        </p:nvSpPr>
        <p:spPr>
          <a:xfrm>
            <a:off x="128381" y="2702832"/>
            <a:ext cx="11935236" cy="427860"/>
          </a:xfrm>
          <a:custGeom>
            <a:avLst/>
            <a:gdLst>
              <a:gd name="connsiteX0" fmla="*/ 0 w 6766560"/>
              <a:gd name="connsiteY0" fmla="*/ 420791 h 777407"/>
              <a:gd name="connsiteX1" fmla="*/ 3273552 w 6766560"/>
              <a:gd name="connsiteY1" fmla="*/ 9311 h 777407"/>
              <a:gd name="connsiteX2" fmla="*/ 6766560 w 6766560"/>
              <a:gd name="connsiteY2" fmla="*/ 777407 h 777407"/>
            </a:gdLst>
            <a:ahLst/>
            <a:cxnLst>
              <a:cxn ang="0">
                <a:pos x="connsiteX0" y="connsiteY0"/>
              </a:cxn>
              <a:cxn ang="0">
                <a:pos x="connsiteX1" y="connsiteY1"/>
              </a:cxn>
              <a:cxn ang="0">
                <a:pos x="connsiteX2" y="connsiteY2"/>
              </a:cxn>
            </a:cxnLst>
            <a:rect l="l" t="t" r="r" b="b"/>
            <a:pathLst>
              <a:path w="6766560" h="777407">
                <a:moveTo>
                  <a:pt x="0" y="420791"/>
                </a:moveTo>
                <a:cubicBezTo>
                  <a:pt x="1072896" y="185333"/>
                  <a:pt x="2145792" y="-50125"/>
                  <a:pt x="3273552" y="9311"/>
                </a:cubicBezTo>
                <a:cubicBezTo>
                  <a:pt x="4401312" y="68747"/>
                  <a:pt x="6115812" y="655487"/>
                  <a:pt x="6766560" y="777407"/>
                </a:cubicBezTo>
              </a:path>
            </a:pathLst>
          </a:cu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4" name="Picture Placeholder 2">
            <a:extLst>
              <a:ext uri="{FF2B5EF4-FFF2-40B4-BE49-F238E27FC236}">
                <a16:creationId xmlns:a16="http://schemas.microsoft.com/office/drawing/2014/main" id="{F2B440B8-C739-C6E9-50AB-779E4D2666D5}"/>
              </a:ext>
            </a:extLst>
          </p:cNvPr>
          <p:cNvSpPr>
            <a:spLocks noGrp="1"/>
          </p:cNvSpPr>
          <p:nvPr>
            <p:ph type="pic" idx="13" hasCustomPrompt="1"/>
          </p:nvPr>
        </p:nvSpPr>
        <p:spPr>
          <a:xfrm>
            <a:off x="128377" y="3611713"/>
            <a:ext cx="7369703" cy="2718749"/>
          </a:xfrm>
          <a:prstGeom prst="roundRect">
            <a:avLst>
              <a:gd name="adj" fmla="val 9162"/>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Picture</a:t>
            </a:r>
          </a:p>
        </p:txBody>
      </p:sp>
      <p:sp>
        <p:nvSpPr>
          <p:cNvPr id="6" name="Picture Placeholder 2">
            <a:extLst>
              <a:ext uri="{FF2B5EF4-FFF2-40B4-BE49-F238E27FC236}">
                <a16:creationId xmlns:a16="http://schemas.microsoft.com/office/drawing/2014/main" id="{25214BFA-2393-126D-D2B3-2E504B1A8231}"/>
              </a:ext>
            </a:extLst>
          </p:cNvPr>
          <p:cNvSpPr>
            <a:spLocks noGrp="1"/>
          </p:cNvSpPr>
          <p:nvPr>
            <p:ph type="pic" idx="14" hasCustomPrompt="1"/>
          </p:nvPr>
        </p:nvSpPr>
        <p:spPr>
          <a:xfrm>
            <a:off x="7684850" y="3611713"/>
            <a:ext cx="4378767" cy="2718749"/>
          </a:xfrm>
          <a:prstGeom prst="roundRect">
            <a:avLst>
              <a:gd name="adj" fmla="val 8025"/>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Picture</a:t>
            </a:r>
          </a:p>
        </p:txBody>
      </p:sp>
      <p:sp>
        <p:nvSpPr>
          <p:cNvPr id="8" name="Date Placeholder 7">
            <a:extLst>
              <a:ext uri="{FF2B5EF4-FFF2-40B4-BE49-F238E27FC236}">
                <a16:creationId xmlns:a16="http://schemas.microsoft.com/office/drawing/2014/main" id="{0A11A91E-A0B4-90C9-C7CF-E40448822FAD}"/>
              </a:ext>
            </a:extLst>
          </p:cNvPr>
          <p:cNvSpPr>
            <a:spLocks noGrp="1"/>
          </p:cNvSpPr>
          <p:nvPr>
            <p:ph type="dt" sz="half" idx="15"/>
          </p:nvPr>
        </p:nvSpPr>
        <p:spPr/>
        <p:txBody>
          <a:bodyPr/>
          <a:lstStyle/>
          <a:p>
            <a:fld id="{097243B2-396C-D14A-93C7-0C98A09E845B}" type="datetime1">
              <a:rPr lang="en-US" smtClean="0"/>
              <a:pPr/>
              <a:t>12/5/2024</a:t>
            </a:fld>
            <a:endParaRPr lang="en-US"/>
          </a:p>
        </p:txBody>
      </p:sp>
      <p:sp>
        <p:nvSpPr>
          <p:cNvPr id="14" name="Footer Placeholder 13">
            <a:extLst>
              <a:ext uri="{FF2B5EF4-FFF2-40B4-BE49-F238E27FC236}">
                <a16:creationId xmlns:a16="http://schemas.microsoft.com/office/drawing/2014/main" id="{A6E7B11B-98EB-ECD3-D061-42FD15268A24}"/>
              </a:ext>
            </a:extLst>
          </p:cNvPr>
          <p:cNvSpPr>
            <a:spLocks noGrp="1"/>
          </p:cNvSpPr>
          <p:nvPr>
            <p:ph type="ftr" sz="quarter" idx="16"/>
          </p:nvPr>
        </p:nvSpPr>
        <p:spPr/>
        <p:txBody>
          <a:bodyPr/>
          <a:lstStyle/>
          <a:p>
            <a:endParaRPr lang="en-US"/>
          </a:p>
        </p:txBody>
      </p:sp>
      <p:sp>
        <p:nvSpPr>
          <p:cNvPr id="15" name="Slide Number Placeholder 14">
            <a:extLst>
              <a:ext uri="{FF2B5EF4-FFF2-40B4-BE49-F238E27FC236}">
                <a16:creationId xmlns:a16="http://schemas.microsoft.com/office/drawing/2014/main" id="{8796E28C-79FC-DA54-7902-9BBD3F204BBB}"/>
              </a:ext>
            </a:extLst>
          </p:cNvPr>
          <p:cNvSpPr>
            <a:spLocks noGrp="1"/>
          </p:cNvSpPr>
          <p:nvPr>
            <p:ph type="sldNum" sz="quarter" idx="17"/>
          </p:nvPr>
        </p:nvSpPr>
        <p:spPr/>
        <p:txBody>
          <a:bodyPr/>
          <a:lstStyle/>
          <a:p>
            <a:fld id="{2CF9B429-51AD-EE4F-A04A-255FAEA48272}" type="slidenum">
              <a:rPr lang="en-US" smtClean="0"/>
              <a:pPr/>
              <a:t>‹#›</a:t>
            </a:fld>
            <a:endParaRPr lang="en-US"/>
          </a:p>
        </p:txBody>
      </p:sp>
      <p:sp>
        <p:nvSpPr>
          <p:cNvPr id="16" name="Title 1">
            <a:extLst>
              <a:ext uri="{FF2B5EF4-FFF2-40B4-BE49-F238E27FC236}">
                <a16:creationId xmlns:a16="http://schemas.microsoft.com/office/drawing/2014/main" id="{CE1E099A-DAF1-2FFD-255C-05CC2313565A}"/>
              </a:ext>
            </a:extLst>
          </p:cNvPr>
          <p:cNvSpPr>
            <a:spLocks noGrp="1"/>
          </p:cNvSpPr>
          <p:nvPr>
            <p:ph type="title"/>
          </p:nvPr>
        </p:nvSpPr>
        <p:spPr>
          <a:xfrm>
            <a:off x="356616" y="394330"/>
            <a:ext cx="11492484" cy="1474497"/>
          </a:xfrm>
          <a:prstGeom prst="rect">
            <a:avLst/>
          </a:prstGeom>
        </p:spPr>
        <p:txBody>
          <a:bodyPr anchor="b">
            <a:normAutofit/>
          </a:bodyPr>
          <a:lstStyle>
            <a:lvl1pPr algn="ctr">
              <a:defRPr sz="4800">
                <a:solidFill>
                  <a:schemeClr val="tx1"/>
                </a:solidFill>
              </a:defRPr>
            </a:lvl1pPr>
          </a:lstStyle>
          <a:p>
            <a:r>
              <a:rPr lang="en-US"/>
              <a:t>Click to edit Master title style</a:t>
            </a:r>
          </a:p>
        </p:txBody>
      </p:sp>
      <p:sp>
        <p:nvSpPr>
          <p:cNvPr id="17" name="Text Placeholder 2">
            <a:extLst>
              <a:ext uri="{FF2B5EF4-FFF2-40B4-BE49-F238E27FC236}">
                <a16:creationId xmlns:a16="http://schemas.microsoft.com/office/drawing/2014/main" id="{FF22D3B6-5979-E8FE-67DB-D6F5D78E63E3}"/>
              </a:ext>
            </a:extLst>
          </p:cNvPr>
          <p:cNvSpPr>
            <a:spLocks noGrp="1"/>
          </p:cNvSpPr>
          <p:nvPr>
            <p:ph type="body" idx="1"/>
          </p:nvPr>
        </p:nvSpPr>
        <p:spPr>
          <a:xfrm>
            <a:off x="356616" y="1905403"/>
            <a:ext cx="11492484" cy="752231"/>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982302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5DF496BB-B134-29B9-F813-5FD0746CB41B}"/>
              </a:ext>
            </a:extLst>
          </p:cNvPr>
          <p:cNvCxnSpPr>
            <a:cxnSpLocks/>
          </p:cNvCxnSpPr>
          <p:nvPr userDrawn="1"/>
        </p:nvCxnSpPr>
        <p:spPr>
          <a:xfrm>
            <a:off x="6991739" y="1156995"/>
            <a:ext cx="4958341" cy="0"/>
          </a:xfrm>
          <a:prstGeom prst="line">
            <a:avLst/>
          </a:prstGeom>
          <a:ln>
            <a:gradFill flip="none" rotWithShape="1">
              <a:gsLst>
                <a:gs pos="0">
                  <a:schemeClr val="accent5"/>
                </a:gs>
                <a:gs pos="100000">
                  <a:schemeClr val="bg1"/>
                </a:gs>
              </a:gsLst>
              <a:lin ang="0" scaled="0"/>
              <a:tileRect/>
            </a:gradFill>
          </a:ln>
        </p:spPr>
        <p:style>
          <a:lnRef idx="3">
            <a:schemeClr val="accent5"/>
          </a:lnRef>
          <a:fillRef idx="0">
            <a:schemeClr val="accent5"/>
          </a:fillRef>
          <a:effectRef idx="2">
            <a:schemeClr val="accent5"/>
          </a:effectRef>
          <a:fontRef idx="minor">
            <a:schemeClr val="tx1"/>
          </a:fontRef>
        </p:style>
      </p:cxnSp>
      <p:sp>
        <p:nvSpPr>
          <p:cNvPr id="4" name="Title 3">
            <a:extLst>
              <a:ext uri="{FF2B5EF4-FFF2-40B4-BE49-F238E27FC236}">
                <a16:creationId xmlns:a16="http://schemas.microsoft.com/office/drawing/2014/main" id="{4D77DBE1-9E4B-39B4-B93B-6564D3A0BB8F}"/>
              </a:ext>
            </a:extLst>
          </p:cNvPr>
          <p:cNvSpPr>
            <a:spLocks noGrp="1"/>
          </p:cNvSpPr>
          <p:nvPr>
            <p:ph type="title"/>
          </p:nvPr>
        </p:nvSpPr>
        <p:spPr>
          <a:xfrm>
            <a:off x="356615" y="301752"/>
            <a:ext cx="11487653" cy="932688"/>
          </a:xfrm>
        </p:spPr>
        <p:txBody>
          <a:bodyPr anchor="ctr">
            <a:normAutofit/>
          </a:bodyPr>
          <a:lstStyle>
            <a:lvl1pPr algn="ctr">
              <a:defRPr sz="3200"/>
            </a:lvl1pPr>
          </a:lstStyle>
          <a:p>
            <a:r>
              <a:rPr lang="en-US"/>
              <a:t>Click to edit Master title style</a:t>
            </a:r>
          </a:p>
        </p:txBody>
      </p:sp>
      <p:sp>
        <p:nvSpPr>
          <p:cNvPr id="6" name="Text Placeholder 5">
            <a:extLst>
              <a:ext uri="{FF2B5EF4-FFF2-40B4-BE49-F238E27FC236}">
                <a16:creationId xmlns:a16="http://schemas.microsoft.com/office/drawing/2014/main" id="{B4E3767C-7D3F-2793-797A-B6B6956E1FCA}"/>
              </a:ext>
            </a:extLst>
          </p:cNvPr>
          <p:cNvSpPr>
            <a:spLocks noGrp="1"/>
          </p:cNvSpPr>
          <p:nvPr>
            <p:ph type="body" sz="quarter" idx="11"/>
          </p:nvPr>
        </p:nvSpPr>
        <p:spPr>
          <a:xfrm>
            <a:off x="356616" y="1446212"/>
            <a:ext cx="11492484" cy="4898603"/>
          </a:xfrm>
          <a:prstGeom prst="rect">
            <a:avLst/>
          </a:prstGeo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34B96E24-7EAD-6E31-CFE5-AAC142E895E5}"/>
              </a:ext>
            </a:extLst>
          </p:cNvPr>
          <p:cNvCxnSpPr>
            <a:cxnSpLocks/>
          </p:cNvCxnSpPr>
          <p:nvPr userDrawn="1"/>
        </p:nvCxnSpPr>
        <p:spPr>
          <a:xfrm>
            <a:off x="5200261" y="1156995"/>
            <a:ext cx="1791478" cy="0"/>
          </a:xfrm>
          <a:prstGeom prst="line">
            <a:avLst/>
          </a:prstGeom>
          <a:ln>
            <a:solidFill>
              <a:schemeClr val="accent2"/>
            </a:solidFill>
          </a:ln>
        </p:spPr>
        <p:style>
          <a:lnRef idx="3">
            <a:schemeClr val="accent4"/>
          </a:lnRef>
          <a:fillRef idx="0">
            <a:schemeClr val="accent4"/>
          </a:fillRef>
          <a:effectRef idx="2">
            <a:schemeClr val="accent4"/>
          </a:effectRef>
          <a:fontRef idx="minor">
            <a:schemeClr val="tx1"/>
          </a:fontRef>
        </p:style>
      </p:cxnSp>
      <p:cxnSp>
        <p:nvCxnSpPr>
          <p:cNvPr id="22" name="Straight Connector 21">
            <a:extLst>
              <a:ext uri="{FF2B5EF4-FFF2-40B4-BE49-F238E27FC236}">
                <a16:creationId xmlns:a16="http://schemas.microsoft.com/office/drawing/2014/main" id="{63B98F87-FAE3-95F4-0746-C9334AA14742}"/>
              </a:ext>
            </a:extLst>
          </p:cNvPr>
          <p:cNvCxnSpPr>
            <a:cxnSpLocks/>
          </p:cNvCxnSpPr>
          <p:nvPr userDrawn="1"/>
        </p:nvCxnSpPr>
        <p:spPr>
          <a:xfrm flipH="1">
            <a:off x="241920" y="1156995"/>
            <a:ext cx="4958341" cy="0"/>
          </a:xfrm>
          <a:prstGeom prst="line">
            <a:avLst/>
          </a:prstGeom>
          <a:ln>
            <a:gradFill flip="none" rotWithShape="1">
              <a:gsLst>
                <a:gs pos="0">
                  <a:schemeClr val="accent5"/>
                </a:gs>
                <a:gs pos="100000">
                  <a:schemeClr val="bg1"/>
                </a:gs>
              </a:gsLst>
              <a:lin ang="0" scaled="0"/>
              <a:tileRect/>
            </a:gradFill>
          </a:ln>
        </p:spPr>
        <p:style>
          <a:lnRef idx="3">
            <a:schemeClr val="accent5"/>
          </a:lnRef>
          <a:fillRef idx="0">
            <a:schemeClr val="accent5"/>
          </a:fillRef>
          <a:effectRef idx="2">
            <a:schemeClr val="accent5"/>
          </a:effectRef>
          <a:fontRef idx="minor">
            <a:schemeClr val="tx1"/>
          </a:fontRef>
        </p:style>
      </p:cxnSp>
      <p:sp>
        <p:nvSpPr>
          <p:cNvPr id="2" name="Date Placeholder 1">
            <a:extLst>
              <a:ext uri="{FF2B5EF4-FFF2-40B4-BE49-F238E27FC236}">
                <a16:creationId xmlns:a16="http://schemas.microsoft.com/office/drawing/2014/main" id="{14F70E44-5A70-62B6-D0DC-432410E4AB20}"/>
              </a:ext>
            </a:extLst>
          </p:cNvPr>
          <p:cNvSpPr>
            <a:spLocks noGrp="1"/>
          </p:cNvSpPr>
          <p:nvPr>
            <p:ph type="dt" sz="half" idx="12"/>
          </p:nvPr>
        </p:nvSpPr>
        <p:spPr/>
        <p:txBody>
          <a:bodyPr/>
          <a:lstStyle/>
          <a:p>
            <a:fld id="{A6B79099-6793-BF41-A055-06258D088221}" type="datetimeFigureOut">
              <a:rPr lang="en-US" smtClean="0"/>
              <a:pPr/>
              <a:t>12/5/2024</a:t>
            </a:fld>
            <a:endParaRPr lang="en-US"/>
          </a:p>
        </p:txBody>
      </p:sp>
      <p:sp>
        <p:nvSpPr>
          <p:cNvPr id="3" name="Footer Placeholder 2">
            <a:extLst>
              <a:ext uri="{FF2B5EF4-FFF2-40B4-BE49-F238E27FC236}">
                <a16:creationId xmlns:a16="http://schemas.microsoft.com/office/drawing/2014/main" id="{5F73E8FA-F814-6AF3-2CB0-DB3FCFE2BBC9}"/>
              </a:ext>
            </a:extLst>
          </p:cNvPr>
          <p:cNvSpPr>
            <a:spLocks noGrp="1"/>
          </p:cNvSpPr>
          <p:nvPr>
            <p:ph type="ftr" sz="quarter" idx="13"/>
          </p:nvPr>
        </p:nvSpPr>
        <p:spPr/>
        <p:txBody>
          <a:bodyPr/>
          <a:lstStyle/>
          <a:p>
            <a:endParaRPr lang="en-US"/>
          </a:p>
        </p:txBody>
      </p:sp>
      <p:sp>
        <p:nvSpPr>
          <p:cNvPr id="5" name="Slide Number Placeholder 4">
            <a:extLst>
              <a:ext uri="{FF2B5EF4-FFF2-40B4-BE49-F238E27FC236}">
                <a16:creationId xmlns:a16="http://schemas.microsoft.com/office/drawing/2014/main" id="{96129CC9-B3B0-C669-14D6-945C5A3DD33A}"/>
              </a:ext>
            </a:extLst>
          </p:cNvPr>
          <p:cNvSpPr>
            <a:spLocks noGrp="1"/>
          </p:cNvSpPr>
          <p:nvPr>
            <p:ph type="sldNum" sz="quarter" idx="14"/>
          </p:nvPr>
        </p:nvSpPr>
        <p:spPr/>
        <p:txBody>
          <a:bodyPr/>
          <a:lstStyle/>
          <a:p>
            <a:fld id="{2CF9B429-51AD-EE4F-A04A-255FAEA48272}" type="slidenum">
              <a:rPr lang="en-US" smtClean="0"/>
              <a:pPr/>
              <a:t>‹#›</a:t>
            </a:fld>
            <a:endParaRPr lang="en-US"/>
          </a:p>
        </p:txBody>
      </p:sp>
    </p:spTree>
    <p:extLst>
      <p:ext uri="{BB962C8B-B14F-4D97-AF65-F5344CB8AC3E}">
        <p14:creationId xmlns:p14="http://schemas.microsoft.com/office/powerpoint/2010/main" val="7941226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ank You">
    <p:bg>
      <p:bgRef idx="1001">
        <a:schemeClr val="bg1"/>
      </p:bgRef>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6867060B-4214-FCD6-BC05-FE8A2E2F5267}"/>
              </a:ext>
            </a:extLst>
          </p:cNvPr>
          <p:cNvSpPr>
            <a:spLocks/>
          </p:cNvSpPr>
          <p:nvPr userDrawn="1"/>
        </p:nvSpPr>
        <p:spPr>
          <a:xfrm>
            <a:off x="128380" y="123964"/>
            <a:ext cx="11935237" cy="6619736"/>
          </a:xfrm>
          <a:prstGeom prst="roundRect">
            <a:avLst>
              <a:gd name="adj" fmla="val 3221"/>
            </a:avLst>
          </a:prstGeom>
          <a:solidFill>
            <a:schemeClr val="accent1"/>
          </a:solidFill>
          <a:ln>
            <a:solidFill>
              <a:srgbClr val="0043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3" name="Freeform 2">
            <a:extLst>
              <a:ext uri="{FF2B5EF4-FFF2-40B4-BE49-F238E27FC236}">
                <a16:creationId xmlns:a16="http://schemas.microsoft.com/office/drawing/2014/main" id="{9B328BA0-592B-E9DF-9004-7020A1B188A2}"/>
              </a:ext>
            </a:extLst>
          </p:cNvPr>
          <p:cNvSpPr/>
          <p:nvPr userDrawn="1"/>
        </p:nvSpPr>
        <p:spPr>
          <a:xfrm>
            <a:off x="128380" y="5885932"/>
            <a:ext cx="11935237" cy="539496"/>
          </a:xfrm>
          <a:custGeom>
            <a:avLst/>
            <a:gdLst>
              <a:gd name="connsiteX0" fmla="*/ 0 w 7059168"/>
              <a:gd name="connsiteY0" fmla="*/ 877824 h 877824"/>
              <a:gd name="connsiteX1" fmla="*/ 1938528 w 7059168"/>
              <a:gd name="connsiteY1" fmla="*/ 338328 h 877824"/>
              <a:gd name="connsiteX2" fmla="*/ 4553712 w 7059168"/>
              <a:gd name="connsiteY2" fmla="*/ 832104 h 877824"/>
              <a:gd name="connsiteX3" fmla="*/ 7059168 w 7059168"/>
              <a:gd name="connsiteY3" fmla="*/ 0 h 877824"/>
            </a:gdLst>
            <a:ahLst/>
            <a:cxnLst>
              <a:cxn ang="0">
                <a:pos x="connsiteX0" y="connsiteY0"/>
              </a:cxn>
              <a:cxn ang="0">
                <a:pos x="connsiteX1" y="connsiteY1"/>
              </a:cxn>
              <a:cxn ang="0">
                <a:pos x="connsiteX2" y="connsiteY2"/>
              </a:cxn>
              <a:cxn ang="0">
                <a:pos x="connsiteX3" y="connsiteY3"/>
              </a:cxn>
            </a:cxnLst>
            <a:rect l="l" t="t" r="r" b="b"/>
            <a:pathLst>
              <a:path w="7059168" h="877824">
                <a:moveTo>
                  <a:pt x="0" y="877824"/>
                </a:moveTo>
                <a:cubicBezTo>
                  <a:pt x="589788" y="611886"/>
                  <a:pt x="1179576" y="345948"/>
                  <a:pt x="1938528" y="338328"/>
                </a:cubicBezTo>
                <a:cubicBezTo>
                  <a:pt x="2697480" y="330708"/>
                  <a:pt x="3700272" y="888492"/>
                  <a:pt x="4553712" y="832104"/>
                </a:cubicBezTo>
                <a:cubicBezTo>
                  <a:pt x="5407152" y="775716"/>
                  <a:pt x="6573012" y="198120"/>
                  <a:pt x="7059168" y="0"/>
                </a:cubicBezTo>
              </a:path>
            </a:pathLst>
          </a:custGeom>
          <a:noFill/>
          <a:ln>
            <a:solidFill>
              <a:srgbClr val="0043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5" name="Freeform 4">
            <a:extLst>
              <a:ext uri="{FF2B5EF4-FFF2-40B4-BE49-F238E27FC236}">
                <a16:creationId xmlns:a16="http://schemas.microsoft.com/office/drawing/2014/main" id="{10B8F390-4980-CC82-4454-E7C6D3721ED8}"/>
              </a:ext>
            </a:extLst>
          </p:cNvPr>
          <p:cNvSpPr/>
          <p:nvPr userDrawn="1"/>
        </p:nvSpPr>
        <p:spPr>
          <a:xfrm>
            <a:off x="5064765" y="6110579"/>
            <a:ext cx="5588220" cy="289211"/>
          </a:xfrm>
          <a:custGeom>
            <a:avLst/>
            <a:gdLst>
              <a:gd name="connsiteX0" fmla="*/ 967 w 5701714"/>
              <a:gd name="connsiteY0" fmla="*/ 232481 h 430390"/>
              <a:gd name="connsiteX1" fmla="*/ 12869 w 5701714"/>
              <a:gd name="connsiteY1" fmla="*/ 233708 h 430390"/>
              <a:gd name="connsiteX2" fmla="*/ 0 w 5701714"/>
              <a:gd name="connsiteY2" fmla="*/ 234278 h 430390"/>
              <a:gd name="connsiteX3" fmla="*/ 5294404 w 5701714"/>
              <a:gd name="connsiteY3" fmla="*/ 0 h 430390"/>
              <a:gd name="connsiteX4" fmla="*/ 5384313 w 5701714"/>
              <a:gd name="connsiteY4" fmla="*/ 20416 h 430390"/>
              <a:gd name="connsiteX5" fmla="*/ 5658346 w 5701714"/>
              <a:gd name="connsiteY5" fmla="*/ 115004 h 430390"/>
              <a:gd name="connsiteX6" fmla="*/ 5701714 w 5701714"/>
              <a:gd name="connsiteY6" fmla="*/ 141179 h 430390"/>
              <a:gd name="connsiteX7" fmla="*/ 5254960 w 5701714"/>
              <a:gd name="connsiteY7" fmla="*/ 204896 h 430390"/>
              <a:gd name="connsiteX8" fmla="*/ 2853476 w 5701714"/>
              <a:gd name="connsiteY8" fmla="*/ 427929 h 430390"/>
              <a:gd name="connsiteX9" fmla="*/ 533916 w 5701714"/>
              <a:gd name="connsiteY9" fmla="*/ 287436 h 430390"/>
              <a:gd name="connsiteX10" fmla="*/ 12869 w 5701714"/>
              <a:gd name="connsiteY10" fmla="*/ 233708 h 430390"/>
              <a:gd name="connsiteX0" fmla="*/ 5294404 w 5701714"/>
              <a:gd name="connsiteY0" fmla="*/ 0 h 430390"/>
              <a:gd name="connsiteX1" fmla="*/ 12869 w 5701714"/>
              <a:gd name="connsiteY1" fmla="*/ 233708 h 430390"/>
              <a:gd name="connsiteX2" fmla="*/ 0 w 5701714"/>
              <a:gd name="connsiteY2" fmla="*/ 234278 h 430390"/>
              <a:gd name="connsiteX3" fmla="*/ 967 w 5701714"/>
              <a:gd name="connsiteY3" fmla="*/ 232481 h 430390"/>
              <a:gd name="connsiteX4" fmla="*/ 5294404 w 5701714"/>
              <a:gd name="connsiteY4" fmla="*/ 0 h 430390"/>
              <a:gd name="connsiteX5" fmla="*/ 5384313 w 5701714"/>
              <a:gd name="connsiteY5" fmla="*/ 20416 h 430390"/>
              <a:gd name="connsiteX6" fmla="*/ 5658346 w 5701714"/>
              <a:gd name="connsiteY6" fmla="*/ 115004 h 430390"/>
              <a:gd name="connsiteX7" fmla="*/ 5701714 w 5701714"/>
              <a:gd name="connsiteY7" fmla="*/ 141179 h 430390"/>
              <a:gd name="connsiteX8" fmla="*/ 5254960 w 5701714"/>
              <a:gd name="connsiteY8" fmla="*/ 204896 h 430390"/>
              <a:gd name="connsiteX9" fmla="*/ 2853476 w 5701714"/>
              <a:gd name="connsiteY9" fmla="*/ 427929 h 430390"/>
              <a:gd name="connsiteX10" fmla="*/ 533916 w 5701714"/>
              <a:gd name="connsiteY10" fmla="*/ 287436 h 430390"/>
              <a:gd name="connsiteX11" fmla="*/ 12869 w 5701714"/>
              <a:gd name="connsiteY11" fmla="*/ 233708 h 430390"/>
              <a:gd name="connsiteX12" fmla="*/ 5385844 w 5701714"/>
              <a:gd name="connsiteY12" fmla="*/ 91440 h 430390"/>
              <a:gd name="connsiteX0" fmla="*/ 5294404 w 5701714"/>
              <a:gd name="connsiteY0" fmla="*/ 0 h 430390"/>
              <a:gd name="connsiteX1" fmla="*/ 12869 w 5701714"/>
              <a:gd name="connsiteY1" fmla="*/ 233708 h 430390"/>
              <a:gd name="connsiteX2" fmla="*/ 0 w 5701714"/>
              <a:gd name="connsiteY2" fmla="*/ 234278 h 430390"/>
              <a:gd name="connsiteX3" fmla="*/ 967 w 5701714"/>
              <a:gd name="connsiteY3" fmla="*/ 232481 h 430390"/>
              <a:gd name="connsiteX4" fmla="*/ 5294404 w 5701714"/>
              <a:gd name="connsiteY4" fmla="*/ 0 h 430390"/>
              <a:gd name="connsiteX5" fmla="*/ 5294404 w 5701714"/>
              <a:gd name="connsiteY5" fmla="*/ 0 h 430390"/>
              <a:gd name="connsiteX6" fmla="*/ 5384313 w 5701714"/>
              <a:gd name="connsiteY6" fmla="*/ 20416 h 430390"/>
              <a:gd name="connsiteX7" fmla="*/ 5658346 w 5701714"/>
              <a:gd name="connsiteY7" fmla="*/ 115004 h 430390"/>
              <a:gd name="connsiteX8" fmla="*/ 5701714 w 5701714"/>
              <a:gd name="connsiteY8" fmla="*/ 141179 h 430390"/>
              <a:gd name="connsiteX9" fmla="*/ 5254960 w 5701714"/>
              <a:gd name="connsiteY9" fmla="*/ 204896 h 430390"/>
              <a:gd name="connsiteX10" fmla="*/ 2853476 w 5701714"/>
              <a:gd name="connsiteY10" fmla="*/ 427929 h 430390"/>
              <a:gd name="connsiteX11" fmla="*/ 533916 w 5701714"/>
              <a:gd name="connsiteY11" fmla="*/ 287436 h 430390"/>
              <a:gd name="connsiteX12" fmla="*/ 12869 w 5701714"/>
              <a:gd name="connsiteY12" fmla="*/ 233708 h 430390"/>
              <a:gd name="connsiteX0" fmla="*/ 5294404 w 5701714"/>
              <a:gd name="connsiteY0" fmla="*/ 0 h 430390"/>
              <a:gd name="connsiteX1" fmla="*/ 12869 w 5701714"/>
              <a:gd name="connsiteY1" fmla="*/ 233708 h 430390"/>
              <a:gd name="connsiteX2" fmla="*/ 0 w 5701714"/>
              <a:gd name="connsiteY2" fmla="*/ 234278 h 430390"/>
              <a:gd name="connsiteX3" fmla="*/ 967 w 5701714"/>
              <a:gd name="connsiteY3" fmla="*/ 232481 h 430390"/>
              <a:gd name="connsiteX4" fmla="*/ 5294404 w 5701714"/>
              <a:gd name="connsiteY4" fmla="*/ 0 h 430390"/>
              <a:gd name="connsiteX5" fmla="*/ 5384313 w 5701714"/>
              <a:gd name="connsiteY5" fmla="*/ 20416 h 430390"/>
              <a:gd name="connsiteX6" fmla="*/ 5658346 w 5701714"/>
              <a:gd name="connsiteY6" fmla="*/ 115004 h 430390"/>
              <a:gd name="connsiteX7" fmla="*/ 5701714 w 5701714"/>
              <a:gd name="connsiteY7" fmla="*/ 141179 h 430390"/>
              <a:gd name="connsiteX8" fmla="*/ 5254960 w 5701714"/>
              <a:gd name="connsiteY8" fmla="*/ 204896 h 430390"/>
              <a:gd name="connsiteX9" fmla="*/ 2853476 w 5701714"/>
              <a:gd name="connsiteY9" fmla="*/ 427929 h 430390"/>
              <a:gd name="connsiteX10" fmla="*/ 533916 w 5701714"/>
              <a:gd name="connsiteY10" fmla="*/ 287436 h 430390"/>
              <a:gd name="connsiteX11" fmla="*/ 12869 w 5701714"/>
              <a:gd name="connsiteY11" fmla="*/ 233708 h 430390"/>
              <a:gd name="connsiteX0" fmla="*/ 5294404 w 5701714"/>
              <a:gd name="connsiteY0" fmla="*/ 0 h 430390"/>
              <a:gd name="connsiteX1" fmla="*/ 12869 w 5701714"/>
              <a:gd name="connsiteY1" fmla="*/ 233708 h 430390"/>
              <a:gd name="connsiteX2" fmla="*/ 0 w 5701714"/>
              <a:gd name="connsiteY2" fmla="*/ 234278 h 430390"/>
              <a:gd name="connsiteX3" fmla="*/ 967 w 5701714"/>
              <a:gd name="connsiteY3" fmla="*/ 232481 h 430390"/>
              <a:gd name="connsiteX4" fmla="*/ 5294404 w 5701714"/>
              <a:gd name="connsiteY4" fmla="*/ 0 h 430390"/>
              <a:gd name="connsiteX5" fmla="*/ 5658346 w 5701714"/>
              <a:gd name="connsiteY5" fmla="*/ 115004 h 430390"/>
              <a:gd name="connsiteX6" fmla="*/ 5701714 w 5701714"/>
              <a:gd name="connsiteY6" fmla="*/ 141179 h 430390"/>
              <a:gd name="connsiteX7" fmla="*/ 5254960 w 5701714"/>
              <a:gd name="connsiteY7" fmla="*/ 204896 h 430390"/>
              <a:gd name="connsiteX8" fmla="*/ 2853476 w 5701714"/>
              <a:gd name="connsiteY8" fmla="*/ 427929 h 430390"/>
              <a:gd name="connsiteX9" fmla="*/ 533916 w 5701714"/>
              <a:gd name="connsiteY9" fmla="*/ 287436 h 430390"/>
              <a:gd name="connsiteX10" fmla="*/ 12869 w 5701714"/>
              <a:gd name="connsiteY10" fmla="*/ 233708 h 430390"/>
              <a:gd name="connsiteX0" fmla="*/ 967 w 5701714"/>
              <a:gd name="connsiteY0" fmla="*/ 117477 h 315386"/>
              <a:gd name="connsiteX1" fmla="*/ 12869 w 5701714"/>
              <a:gd name="connsiteY1" fmla="*/ 118704 h 315386"/>
              <a:gd name="connsiteX2" fmla="*/ 0 w 5701714"/>
              <a:gd name="connsiteY2" fmla="*/ 119274 h 315386"/>
              <a:gd name="connsiteX3" fmla="*/ 967 w 5701714"/>
              <a:gd name="connsiteY3" fmla="*/ 117477 h 315386"/>
              <a:gd name="connsiteX4" fmla="*/ 5658346 w 5701714"/>
              <a:gd name="connsiteY4" fmla="*/ 0 h 315386"/>
              <a:gd name="connsiteX5" fmla="*/ 5701714 w 5701714"/>
              <a:gd name="connsiteY5" fmla="*/ 26175 h 315386"/>
              <a:gd name="connsiteX6" fmla="*/ 5254960 w 5701714"/>
              <a:gd name="connsiteY6" fmla="*/ 89892 h 315386"/>
              <a:gd name="connsiteX7" fmla="*/ 2853476 w 5701714"/>
              <a:gd name="connsiteY7" fmla="*/ 312925 h 315386"/>
              <a:gd name="connsiteX8" fmla="*/ 533916 w 5701714"/>
              <a:gd name="connsiteY8" fmla="*/ 172432 h 315386"/>
              <a:gd name="connsiteX9" fmla="*/ 12869 w 5701714"/>
              <a:gd name="connsiteY9" fmla="*/ 118704 h 315386"/>
              <a:gd name="connsiteX0" fmla="*/ 967 w 5701714"/>
              <a:gd name="connsiteY0" fmla="*/ 91302 h 289211"/>
              <a:gd name="connsiteX1" fmla="*/ 12869 w 5701714"/>
              <a:gd name="connsiteY1" fmla="*/ 92529 h 289211"/>
              <a:gd name="connsiteX2" fmla="*/ 0 w 5701714"/>
              <a:gd name="connsiteY2" fmla="*/ 93099 h 289211"/>
              <a:gd name="connsiteX3" fmla="*/ 967 w 5701714"/>
              <a:gd name="connsiteY3" fmla="*/ 91302 h 289211"/>
              <a:gd name="connsiteX4" fmla="*/ 5701714 w 5701714"/>
              <a:gd name="connsiteY4" fmla="*/ 0 h 289211"/>
              <a:gd name="connsiteX5" fmla="*/ 5254960 w 5701714"/>
              <a:gd name="connsiteY5" fmla="*/ 63717 h 289211"/>
              <a:gd name="connsiteX6" fmla="*/ 2853476 w 5701714"/>
              <a:gd name="connsiteY6" fmla="*/ 286750 h 289211"/>
              <a:gd name="connsiteX7" fmla="*/ 533916 w 5701714"/>
              <a:gd name="connsiteY7" fmla="*/ 146257 h 289211"/>
              <a:gd name="connsiteX8" fmla="*/ 12869 w 5701714"/>
              <a:gd name="connsiteY8" fmla="*/ 92529 h 289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1714" h="289211">
                <a:moveTo>
                  <a:pt x="967" y="91302"/>
                </a:moveTo>
                <a:lnTo>
                  <a:pt x="12869" y="92529"/>
                </a:lnTo>
                <a:lnTo>
                  <a:pt x="0" y="93099"/>
                </a:lnTo>
                <a:lnTo>
                  <a:pt x="967" y="91302"/>
                </a:lnTo>
                <a:close/>
                <a:moveTo>
                  <a:pt x="5701714" y="0"/>
                </a:moveTo>
                <a:lnTo>
                  <a:pt x="5254960" y="63717"/>
                </a:lnTo>
                <a:cubicBezTo>
                  <a:pt x="4462361" y="172014"/>
                  <a:pt x="3590470" y="269423"/>
                  <a:pt x="2853476" y="286750"/>
                </a:cubicBezTo>
                <a:cubicBezTo>
                  <a:pt x="2116481" y="304078"/>
                  <a:pt x="1314999" y="227041"/>
                  <a:pt x="533916" y="146257"/>
                </a:cubicBezTo>
                <a:lnTo>
                  <a:pt x="12869" y="92529"/>
                </a:lnTo>
              </a:path>
            </a:pathLst>
          </a:custGeom>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F2829B7F-B37C-AEB9-693D-E4DDC0F341EA}"/>
              </a:ext>
            </a:extLst>
          </p:cNvPr>
          <p:cNvSpPr txBox="1"/>
          <p:nvPr userDrawn="1"/>
        </p:nvSpPr>
        <p:spPr>
          <a:xfrm>
            <a:off x="4451159" y="1961257"/>
            <a:ext cx="3289683" cy="830997"/>
          </a:xfrm>
          <a:prstGeom prst="rect">
            <a:avLst/>
          </a:prstGeom>
          <a:noFill/>
        </p:spPr>
        <p:txBody>
          <a:bodyPr wrap="none" rtlCol="0">
            <a:spAutoFit/>
          </a:bodyPr>
          <a:lstStyle/>
          <a:p>
            <a:r>
              <a:rPr lang="en-US" sz="4800" b="0" i="0">
                <a:solidFill>
                  <a:schemeClr val="bg2"/>
                </a:solidFill>
                <a:latin typeface="NimbusSanExtLig" pitchFamily="2" charset="77"/>
              </a:rPr>
              <a:t>Thank you</a:t>
            </a:r>
          </a:p>
        </p:txBody>
      </p:sp>
      <p:pic>
        <p:nvPicPr>
          <p:cNvPr id="9" name="Graphic 8">
            <a:extLst>
              <a:ext uri="{FF2B5EF4-FFF2-40B4-BE49-F238E27FC236}">
                <a16:creationId xmlns:a16="http://schemas.microsoft.com/office/drawing/2014/main" id="{8ACD115F-DD65-91DB-CF64-900F5693D4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36319" y="3273870"/>
            <a:ext cx="2499320" cy="310260"/>
          </a:xfrm>
          <a:prstGeom prst="rect">
            <a:avLst/>
          </a:prstGeom>
        </p:spPr>
      </p:pic>
      <p:sp>
        <p:nvSpPr>
          <p:cNvPr id="11" name="Text Placeholder 6">
            <a:extLst>
              <a:ext uri="{FF2B5EF4-FFF2-40B4-BE49-F238E27FC236}">
                <a16:creationId xmlns:a16="http://schemas.microsoft.com/office/drawing/2014/main" id="{043D24DA-C59A-93A9-C10D-DD4212EC0D69}"/>
              </a:ext>
            </a:extLst>
          </p:cNvPr>
          <p:cNvSpPr>
            <a:spLocks noGrp="1"/>
          </p:cNvSpPr>
          <p:nvPr>
            <p:ph type="body" sz="quarter" idx="11"/>
          </p:nvPr>
        </p:nvSpPr>
        <p:spPr>
          <a:xfrm>
            <a:off x="4719783" y="4065746"/>
            <a:ext cx="2751668" cy="452438"/>
          </a:xfrm>
          <a:prstGeom prst="rect">
            <a:avLst/>
          </a:prstGeom>
        </p:spPr>
        <p:txBody>
          <a:bodyPr/>
          <a:lstStyle>
            <a:lvl1pPr marL="0" indent="0" algn="ctr">
              <a:buNone/>
              <a:defRPr>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297180648"/>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ank You Green">
    <p:bg>
      <p:bgRef idx="1001">
        <a:schemeClr val="bg1"/>
      </p:bgRef>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D50A6837-BBEC-3AD7-E3FE-95998544C149}"/>
              </a:ext>
            </a:extLst>
          </p:cNvPr>
          <p:cNvSpPr>
            <a:spLocks/>
          </p:cNvSpPr>
          <p:nvPr userDrawn="1"/>
        </p:nvSpPr>
        <p:spPr>
          <a:xfrm>
            <a:off x="128380" y="123964"/>
            <a:ext cx="11935237" cy="6619736"/>
          </a:xfrm>
          <a:prstGeom prst="roundRect">
            <a:avLst>
              <a:gd name="adj" fmla="val 3221"/>
            </a:avLst>
          </a:prstGeom>
          <a:solidFill>
            <a:schemeClr val="accent2"/>
          </a:solidFill>
          <a:ln>
            <a:solidFill>
              <a:srgbClr val="1574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2" name="Freeform 1">
            <a:extLst>
              <a:ext uri="{FF2B5EF4-FFF2-40B4-BE49-F238E27FC236}">
                <a16:creationId xmlns:a16="http://schemas.microsoft.com/office/drawing/2014/main" id="{65EDE26F-360A-BEF9-4546-7E4DD55534DF}"/>
              </a:ext>
            </a:extLst>
          </p:cNvPr>
          <p:cNvSpPr/>
          <p:nvPr userDrawn="1"/>
        </p:nvSpPr>
        <p:spPr>
          <a:xfrm>
            <a:off x="128380" y="5885932"/>
            <a:ext cx="11935237" cy="539496"/>
          </a:xfrm>
          <a:custGeom>
            <a:avLst/>
            <a:gdLst>
              <a:gd name="connsiteX0" fmla="*/ 0 w 7059168"/>
              <a:gd name="connsiteY0" fmla="*/ 877824 h 877824"/>
              <a:gd name="connsiteX1" fmla="*/ 1938528 w 7059168"/>
              <a:gd name="connsiteY1" fmla="*/ 338328 h 877824"/>
              <a:gd name="connsiteX2" fmla="*/ 4553712 w 7059168"/>
              <a:gd name="connsiteY2" fmla="*/ 832104 h 877824"/>
              <a:gd name="connsiteX3" fmla="*/ 7059168 w 7059168"/>
              <a:gd name="connsiteY3" fmla="*/ 0 h 877824"/>
            </a:gdLst>
            <a:ahLst/>
            <a:cxnLst>
              <a:cxn ang="0">
                <a:pos x="connsiteX0" y="connsiteY0"/>
              </a:cxn>
              <a:cxn ang="0">
                <a:pos x="connsiteX1" y="connsiteY1"/>
              </a:cxn>
              <a:cxn ang="0">
                <a:pos x="connsiteX2" y="connsiteY2"/>
              </a:cxn>
              <a:cxn ang="0">
                <a:pos x="connsiteX3" y="connsiteY3"/>
              </a:cxn>
            </a:cxnLst>
            <a:rect l="l" t="t" r="r" b="b"/>
            <a:pathLst>
              <a:path w="7059168" h="877824">
                <a:moveTo>
                  <a:pt x="0" y="877824"/>
                </a:moveTo>
                <a:cubicBezTo>
                  <a:pt x="589788" y="611886"/>
                  <a:pt x="1179576" y="345948"/>
                  <a:pt x="1938528" y="338328"/>
                </a:cubicBezTo>
                <a:cubicBezTo>
                  <a:pt x="2697480" y="330708"/>
                  <a:pt x="3700272" y="888492"/>
                  <a:pt x="4553712" y="832104"/>
                </a:cubicBezTo>
                <a:cubicBezTo>
                  <a:pt x="5407152" y="775716"/>
                  <a:pt x="6573012" y="198120"/>
                  <a:pt x="7059168" y="0"/>
                </a:cubicBezTo>
              </a:path>
            </a:pathLst>
          </a:custGeom>
          <a:noFill/>
          <a:ln>
            <a:solidFill>
              <a:srgbClr val="1574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3" name="Freeform 2">
            <a:extLst>
              <a:ext uri="{FF2B5EF4-FFF2-40B4-BE49-F238E27FC236}">
                <a16:creationId xmlns:a16="http://schemas.microsoft.com/office/drawing/2014/main" id="{16B21FC1-D4E2-78F8-51D7-E596A1BAC152}"/>
              </a:ext>
            </a:extLst>
          </p:cNvPr>
          <p:cNvSpPr/>
          <p:nvPr userDrawn="1"/>
        </p:nvSpPr>
        <p:spPr>
          <a:xfrm>
            <a:off x="5064765" y="6110579"/>
            <a:ext cx="5588220" cy="289211"/>
          </a:xfrm>
          <a:custGeom>
            <a:avLst/>
            <a:gdLst>
              <a:gd name="connsiteX0" fmla="*/ 967 w 5701714"/>
              <a:gd name="connsiteY0" fmla="*/ 232481 h 430390"/>
              <a:gd name="connsiteX1" fmla="*/ 12869 w 5701714"/>
              <a:gd name="connsiteY1" fmla="*/ 233708 h 430390"/>
              <a:gd name="connsiteX2" fmla="*/ 0 w 5701714"/>
              <a:gd name="connsiteY2" fmla="*/ 234278 h 430390"/>
              <a:gd name="connsiteX3" fmla="*/ 5294404 w 5701714"/>
              <a:gd name="connsiteY3" fmla="*/ 0 h 430390"/>
              <a:gd name="connsiteX4" fmla="*/ 5384313 w 5701714"/>
              <a:gd name="connsiteY4" fmla="*/ 20416 h 430390"/>
              <a:gd name="connsiteX5" fmla="*/ 5658346 w 5701714"/>
              <a:gd name="connsiteY5" fmla="*/ 115004 h 430390"/>
              <a:gd name="connsiteX6" fmla="*/ 5701714 w 5701714"/>
              <a:gd name="connsiteY6" fmla="*/ 141179 h 430390"/>
              <a:gd name="connsiteX7" fmla="*/ 5254960 w 5701714"/>
              <a:gd name="connsiteY7" fmla="*/ 204896 h 430390"/>
              <a:gd name="connsiteX8" fmla="*/ 2853476 w 5701714"/>
              <a:gd name="connsiteY8" fmla="*/ 427929 h 430390"/>
              <a:gd name="connsiteX9" fmla="*/ 533916 w 5701714"/>
              <a:gd name="connsiteY9" fmla="*/ 287436 h 430390"/>
              <a:gd name="connsiteX10" fmla="*/ 12869 w 5701714"/>
              <a:gd name="connsiteY10" fmla="*/ 233708 h 430390"/>
              <a:gd name="connsiteX0" fmla="*/ 5294404 w 5701714"/>
              <a:gd name="connsiteY0" fmla="*/ 0 h 430390"/>
              <a:gd name="connsiteX1" fmla="*/ 12869 w 5701714"/>
              <a:gd name="connsiteY1" fmla="*/ 233708 h 430390"/>
              <a:gd name="connsiteX2" fmla="*/ 0 w 5701714"/>
              <a:gd name="connsiteY2" fmla="*/ 234278 h 430390"/>
              <a:gd name="connsiteX3" fmla="*/ 967 w 5701714"/>
              <a:gd name="connsiteY3" fmla="*/ 232481 h 430390"/>
              <a:gd name="connsiteX4" fmla="*/ 5294404 w 5701714"/>
              <a:gd name="connsiteY4" fmla="*/ 0 h 430390"/>
              <a:gd name="connsiteX5" fmla="*/ 5384313 w 5701714"/>
              <a:gd name="connsiteY5" fmla="*/ 20416 h 430390"/>
              <a:gd name="connsiteX6" fmla="*/ 5658346 w 5701714"/>
              <a:gd name="connsiteY6" fmla="*/ 115004 h 430390"/>
              <a:gd name="connsiteX7" fmla="*/ 5701714 w 5701714"/>
              <a:gd name="connsiteY7" fmla="*/ 141179 h 430390"/>
              <a:gd name="connsiteX8" fmla="*/ 5254960 w 5701714"/>
              <a:gd name="connsiteY8" fmla="*/ 204896 h 430390"/>
              <a:gd name="connsiteX9" fmla="*/ 2853476 w 5701714"/>
              <a:gd name="connsiteY9" fmla="*/ 427929 h 430390"/>
              <a:gd name="connsiteX10" fmla="*/ 533916 w 5701714"/>
              <a:gd name="connsiteY10" fmla="*/ 287436 h 430390"/>
              <a:gd name="connsiteX11" fmla="*/ 12869 w 5701714"/>
              <a:gd name="connsiteY11" fmla="*/ 233708 h 430390"/>
              <a:gd name="connsiteX12" fmla="*/ 5385844 w 5701714"/>
              <a:gd name="connsiteY12" fmla="*/ 91440 h 430390"/>
              <a:gd name="connsiteX0" fmla="*/ 5294404 w 5701714"/>
              <a:gd name="connsiteY0" fmla="*/ 0 h 430390"/>
              <a:gd name="connsiteX1" fmla="*/ 12869 w 5701714"/>
              <a:gd name="connsiteY1" fmla="*/ 233708 h 430390"/>
              <a:gd name="connsiteX2" fmla="*/ 0 w 5701714"/>
              <a:gd name="connsiteY2" fmla="*/ 234278 h 430390"/>
              <a:gd name="connsiteX3" fmla="*/ 967 w 5701714"/>
              <a:gd name="connsiteY3" fmla="*/ 232481 h 430390"/>
              <a:gd name="connsiteX4" fmla="*/ 5294404 w 5701714"/>
              <a:gd name="connsiteY4" fmla="*/ 0 h 430390"/>
              <a:gd name="connsiteX5" fmla="*/ 5294404 w 5701714"/>
              <a:gd name="connsiteY5" fmla="*/ 0 h 430390"/>
              <a:gd name="connsiteX6" fmla="*/ 5384313 w 5701714"/>
              <a:gd name="connsiteY6" fmla="*/ 20416 h 430390"/>
              <a:gd name="connsiteX7" fmla="*/ 5658346 w 5701714"/>
              <a:gd name="connsiteY7" fmla="*/ 115004 h 430390"/>
              <a:gd name="connsiteX8" fmla="*/ 5701714 w 5701714"/>
              <a:gd name="connsiteY8" fmla="*/ 141179 h 430390"/>
              <a:gd name="connsiteX9" fmla="*/ 5254960 w 5701714"/>
              <a:gd name="connsiteY9" fmla="*/ 204896 h 430390"/>
              <a:gd name="connsiteX10" fmla="*/ 2853476 w 5701714"/>
              <a:gd name="connsiteY10" fmla="*/ 427929 h 430390"/>
              <a:gd name="connsiteX11" fmla="*/ 533916 w 5701714"/>
              <a:gd name="connsiteY11" fmla="*/ 287436 h 430390"/>
              <a:gd name="connsiteX12" fmla="*/ 12869 w 5701714"/>
              <a:gd name="connsiteY12" fmla="*/ 233708 h 430390"/>
              <a:gd name="connsiteX0" fmla="*/ 5294404 w 5701714"/>
              <a:gd name="connsiteY0" fmla="*/ 0 h 430390"/>
              <a:gd name="connsiteX1" fmla="*/ 12869 w 5701714"/>
              <a:gd name="connsiteY1" fmla="*/ 233708 h 430390"/>
              <a:gd name="connsiteX2" fmla="*/ 0 w 5701714"/>
              <a:gd name="connsiteY2" fmla="*/ 234278 h 430390"/>
              <a:gd name="connsiteX3" fmla="*/ 967 w 5701714"/>
              <a:gd name="connsiteY3" fmla="*/ 232481 h 430390"/>
              <a:gd name="connsiteX4" fmla="*/ 5294404 w 5701714"/>
              <a:gd name="connsiteY4" fmla="*/ 0 h 430390"/>
              <a:gd name="connsiteX5" fmla="*/ 5384313 w 5701714"/>
              <a:gd name="connsiteY5" fmla="*/ 20416 h 430390"/>
              <a:gd name="connsiteX6" fmla="*/ 5658346 w 5701714"/>
              <a:gd name="connsiteY6" fmla="*/ 115004 h 430390"/>
              <a:gd name="connsiteX7" fmla="*/ 5701714 w 5701714"/>
              <a:gd name="connsiteY7" fmla="*/ 141179 h 430390"/>
              <a:gd name="connsiteX8" fmla="*/ 5254960 w 5701714"/>
              <a:gd name="connsiteY8" fmla="*/ 204896 h 430390"/>
              <a:gd name="connsiteX9" fmla="*/ 2853476 w 5701714"/>
              <a:gd name="connsiteY9" fmla="*/ 427929 h 430390"/>
              <a:gd name="connsiteX10" fmla="*/ 533916 w 5701714"/>
              <a:gd name="connsiteY10" fmla="*/ 287436 h 430390"/>
              <a:gd name="connsiteX11" fmla="*/ 12869 w 5701714"/>
              <a:gd name="connsiteY11" fmla="*/ 233708 h 430390"/>
              <a:gd name="connsiteX0" fmla="*/ 5294404 w 5701714"/>
              <a:gd name="connsiteY0" fmla="*/ 0 h 430390"/>
              <a:gd name="connsiteX1" fmla="*/ 12869 w 5701714"/>
              <a:gd name="connsiteY1" fmla="*/ 233708 h 430390"/>
              <a:gd name="connsiteX2" fmla="*/ 0 w 5701714"/>
              <a:gd name="connsiteY2" fmla="*/ 234278 h 430390"/>
              <a:gd name="connsiteX3" fmla="*/ 967 w 5701714"/>
              <a:gd name="connsiteY3" fmla="*/ 232481 h 430390"/>
              <a:gd name="connsiteX4" fmla="*/ 5294404 w 5701714"/>
              <a:gd name="connsiteY4" fmla="*/ 0 h 430390"/>
              <a:gd name="connsiteX5" fmla="*/ 5658346 w 5701714"/>
              <a:gd name="connsiteY5" fmla="*/ 115004 h 430390"/>
              <a:gd name="connsiteX6" fmla="*/ 5701714 w 5701714"/>
              <a:gd name="connsiteY6" fmla="*/ 141179 h 430390"/>
              <a:gd name="connsiteX7" fmla="*/ 5254960 w 5701714"/>
              <a:gd name="connsiteY7" fmla="*/ 204896 h 430390"/>
              <a:gd name="connsiteX8" fmla="*/ 2853476 w 5701714"/>
              <a:gd name="connsiteY8" fmla="*/ 427929 h 430390"/>
              <a:gd name="connsiteX9" fmla="*/ 533916 w 5701714"/>
              <a:gd name="connsiteY9" fmla="*/ 287436 h 430390"/>
              <a:gd name="connsiteX10" fmla="*/ 12869 w 5701714"/>
              <a:gd name="connsiteY10" fmla="*/ 233708 h 430390"/>
              <a:gd name="connsiteX0" fmla="*/ 967 w 5701714"/>
              <a:gd name="connsiteY0" fmla="*/ 117477 h 315386"/>
              <a:gd name="connsiteX1" fmla="*/ 12869 w 5701714"/>
              <a:gd name="connsiteY1" fmla="*/ 118704 h 315386"/>
              <a:gd name="connsiteX2" fmla="*/ 0 w 5701714"/>
              <a:gd name="connsiteY2" fmla="*/ 119274 h 315386"/>
              <a:gd name="connsiteX3" fmla="*/ 967 w 5701714"/>
              <a:gd name="connsiteY3" fmla="*/ 117477 h 315386"/>
              <a:gd name="connsiteX4" fmla="*/ 5658346 w 5701714"/>
              <a:gd name="connsiteY4" fmla="*/ 0 h 315386"/>
              <a:gd name="connsiteX5" fmla="*/ 5701714 w 5701714"/>
              <a:gd name="connsiteY5" fmla="*/ 26175 h 315386"/>
              <a:gd name="connsiteX6" fmla="*/ 5254960 w 5701714"/>
              <a:gd name="connsiteY6" fmla="*/ 89892 h 315386"/>
              <a:gd name="connsiteX7" fmla="*/ 2853476 w 5701714"/>
              <a:gd name="connsiteY7" fmla="*/ 312925 h 315386"/>
              <a:gd name="connsiteX8" fmla="*/ 533916 w 5701714"/>
              <a:gd name="connsiteY8" fmla="*/ 172432 h 315386"/>
              <a:gd name="connsiteX9" fmla="*/ 12869 w 5701714"/>
              <a:gd name="connsiteY9" fmla="*/ 118704 h 315386"/>
              <a:gd name="connsiteX0" fmla="*/ 967 w 5701714"/>
              <a:gd name="connsiteY0" fmla="*/ 91302 h 289211"/>
              <a:gd name="connsiteX1" fmla="*/ 12869 w 5701714"/>
              <a:gd name="connsiteY1" fmla="*/ 92529 h 289211"/>
              <a:gd name="connsiteX2" fmla="*/ 0 w 5701714"/>
              <a:gd name="connsiteY2" fmla="*/ 93099 h 289211"/>
              <a:gd name="connsiteX3" fmla="*/ 967 w 5701714"/>
              <a:gd name="connsiteY3" fmla="*/ 91302 h 289211"/>
              <a:gd name="connsiteX4" fmla="*/ 5701714 w 5701714"/>
              <a:gd name="connsiteY4" fmla="*/ 0 h 289211"/>
              <a:gd name="connsiteX5" fmla="*/ 5254960 w 5701714"/>
              <a:gd name="connsiteY5" fmla="*/ 63717 h 289211"/>
              <a:gd name="connsiteX6" fmla="*/ 2853476 w 5701714"/>
              <a:gd name="connsiteY6" fmla="*/ 286750 h 289211"/>
              <a:gd name="connsiteX7" fmla="*/ 533916 w 5701714"/>
              <a:gd name="connsiteY7" fmla="*/ 146257 h 289211"/>
              <a:gd name="connsiteX8" fmla="*/ 12869 w 5701714"/>
              <a:gd name="connsiteY8" fmla="*/ 92529 h 289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1714" h="289211">
                <a:moveTo>
                  <a:pt x="967" y="91302"/>
                </a:moveTo>
                <a:lnTo>
                  <a:pt x="12869" y="92529"/>
                </a:lnTo>
                <a:lnTo>
                  <a:pt x="0" y="93099"/>
                </a:lnTo>
                <a:lnTo>
                  <a:pt x="967" y="91302"/>
                </a:lnTo>
                <a:close/>
                <a:moveTo>
                  <a:pt x="5701714" y="0"/>
                </a:moveTo>
                <a:lnTo>
                  <a:pt x="5254960" y="63717"/>
                </a:lnTo>
                <a:cubicBezTo>
                  <a:pt x="4462361" y="172014"/>
                  <a:pt x="3590470" y="269423"/>
                  <a:pt x="2853476" y="286750"/>
                </a:cubicBezTo>
                <a:cubicBezTo>
                  <a:pt x="2116481" y="304078"/>
                  <a:pt x="1314999" y="227041"/>
                  <a:pt x="533916" y="146257"/>
                </a:cubicBezTo>
                <a:lnTo>
                  <a:pt x="12869" y="92529"/>
                </a:lnTo>
              </a:path>
            </a:pathLst>
          </a:cu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B75A2FFD-735C-2360-325E-15265D51B38E}"/>
              </a:ext>
            </a:extLst>
          </p:cNvPr>
          <p:cNvSpPr txBox="1"/>
          <p:nvPr userDrawn="1"/>
        </p:nvSpPr>
        <p:spPr>
          <a:xfrm>
            <a:off x="4451159" y="1961257"/>
            <a:ext cx="3289683" cy="830997"/>
          </a:xfrm>
          <a:prstGeom prst="rect">
            <a:avLst/>
          </a:prstGeom>
          <a:noFill/>
        </p:spPr>
        <p:txBody>
          <a:bodyPr wrap="none" rtlCol="0">
            <a:spAutoFit/>
          </a:bodyPr>
          <a:lstStyle/>
          <a:p>
            <a:r>
              <a:rPr lang="en-US" sz="4800" b="0" i="0">
                <a:solidFill>
                  <a:schemeClr val="bg2"/>
                </a:solidFill>
                <a:latin typeface="NimbusSanExtLig" pitchFamily="2" charset="77"/>
              </a:rPr>
              <a:t>Thank you</a:t>
            </a:r>
          </a:p>
        </p:txBody>
      </p:sp>
      <p:pic>
        <p:nvPicPr>
          <p:cNvPr id="7" name="Graphic 6">
            <a:extLst>
              <a:ext uri="{FF2B5EF4-FFF2-40B4-BE49-F238E27FC236}">
                <a16:creationId xmlns:a16="http://schemas.microsoft.com/office/drawing/2014/main" id="{E8F96EEA-C819-144A-E0DA-12621818A9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36319" y="3273870"/>
            <a:ext cx="2499320" cy="310260"/>
          </a:xfrm>
          <a:prstGeom prst="rect">
            <a:avLst/>
          </a:prstGeom>
        </p:spPr>
      </p:pic>
      <p:sp>
        <p:nvSpPr>
          <p:cNvPr id="9" name="Text Placeholder 6">
            <a:extLst>
              <a:ext uri="{FF2B5EF4-FFF2-40B4-BE49-F238E27FC236}">
                <a16:creationId xmlns:a16="http://schemas.microsoft.com/office/drawing/2014/main" id="{8A139962-6B3B-C058-2A2E-BA80C7D29C46}"/>
              </a:ext>
            </a:extLst>
          </p:cNvPr>
          <p:cNvSpPr>
            <a:spLocks noGrp="1"/>
          </p:cNvSpPr>
          <p:nvPr>
            <p:ph type="body" sz="quarter" idx="11"/>
          </p:nvPr>
        </p:nvSpPr>
        <p:spPr>
          <a:xfrm>
            <a:off x="4719783" y="4065746"/>
            <a:ext cx="2751668" cy="452438"/>
          </a:xfrm>
          <a:prstGeom prst="rect">
            <a:avLst/>
          </a:prstGeom>
        </p:spPr>
        <p:txBody>
          <a:bodyPr/>
          <a:lstStyle>
            <a:lvl1pPr marL="0" indent="0" algn="ctr">
              <a:buNone/>
              <a:defRPr>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647869700"/>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ank You Yellow">
    <p:bg>
      <p:bgRef idx="1001">
        <a:schemeClr val="bg1"/>
      </p:bgRef>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FE20579-BF9C-70D7-26DD-5F434C859028}"/>
              </a:ext>
            </a:extLst>
          </p:cNvPr>
          <p:cNvSpPr>
            <a:spLocks/>
          </p:cNvSpPr>
          <p:nvPr userDrawn="1"/>
        </p:nvSpPr>
        <p:spPr>
          <a:xfrm>
            <a:off x="128380" y="123964"/>
            <a:ext cx="11935237" cy="6619736"/>
          </a:xfrm>
          <a:prstGeom prst="roundRect">
            <a:avLst>
              <a:gd name="adj" fmla="val 3221"/>
            </a:avLst>
          </a:prstGeom>
          <a:solidFill>
            <a:schemeClr val="accent3"/>
          </a:solidFill>
          <a:ln>
            <a:solidFill>
              <a:srgbClr val="E1C01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6" name="TextBox 5">
            <a:extLst>
              <a:ext uri="{FF2B5EF4-FFF2-40B4-BE49-F238E27FC236}">
                <a16:creationId xmlns:a16="http://schemas.microsoft.com/office/drawing/2014/main" id="{E0F041CE-3AC8-07EE-2194-3BE223728070}"/>
              </a:ext>
            </a:extLst>
          </p:cNvPr>
          <p:cNvSpPr txBox="1"/>
          <p:nvPr userDrawn="1"/>
        </p:nvSpPr>
        <p:spPr>
          <a:xfrm>
            <a:off x="4451159" y="1961258"/>
            <a:ext cx="3289683" cy="830997"/>
          </a:xfrm>
          <a:prstGeom prst="rect">
            <a:avLst/>
          </a:prstGeom>
          <a:noFill/>
        </p:spPr>
        <p:txBody>
          <a:bodyPr wrap="none" rtlCol="0">
            <a:spAutoFit/>
          </a:bodyPr>
          <a:lstStyle/>
          <a:p>
            <a:r>
              <a:rPr lang="en-US" sz="4800" b="0" i="0">
                <a:solidFill>
                  <a:schemeClr val="tx1"/>
                </a:solidFill>
                <a:latin typeface="NimbusSanExtLig" pitchFamily="2" charset="77"/>
              </a:rPr>
              <a:t>Thank you</a:t>
            </a:r>
          </a:p>
        </p:txBody>
      </p:sp>
      <p:pic>
        <p:nvPicPr>
          <p:cNvPr id="2" name="Graphic 1">
            <a:extLst>
              <a:ext uri="{FF2B5EF4-FFF2-40B4-BE49-F238E27FC236}">
                <a16:creationId xmlns:a16="http://schemas.microsoft.com/office/drawing/2014/main" id="{FB57E57C-EE6F-8EC7-0318-0FA512FBF75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6345" y="3273871"/>
            <a:ext cx="2499309" cy="310259"/>
          </a:xfrm>
          <a:prstGeom prst="rect">
            <a:avLst/>
          </a:prstGeom>
        </p:spPr>
      </p:pic>
      <p:sp>
        <p:nvSpPr>
          <p:cNvPr id="3" name="Freeform 2">
            <a:extLst>
              <a:ext uri="{FF2B5EF4-FFF2-40B4-BE49-F238E27FC236}">
                <a16:creationId xmlns:a16="http://schemas.microsoft.com/office/drawing/2014/main" id="{66075042-3487-4D5A-E7B9-EFF004FA1CF4}"/>
              </a:ext>
            </a:extLst>
          </p:cNvPr>
          <p:cNvSpPr/>
          <p:nvPr userDrawn="1"/>
        </p:nvSpPr>
        <p:spPr>
          <a:xfrm>
            <a:off x="128380" y="5885932"/>
            <a:ext cx="11949319" cy="539496"/>
          </a:xfrm>
          <a:custGeom>
            <a:avLst/>
            <a:gdLst>
              <a:gd name="connsiteX0" fmla="*/ 0 w 7059168"/>
              <a:gd name="connsiteY0" fmla="*/ 877824 h 877824"/>
              <a:gd name="connsiteX1" fmla="*/ 1938528 w 7059168"/>
              <a:gd name="connsiteY1" fmla="*/ 338328 h 877824"/>
              <a:gd name="connsiteX2" fmla="*/ 4553712 w 7059168"/>
              <a:gd name="connsiteY2" fmla="*/ 832104 h 877824"/>
              <a:gd name="connsiteX3" fmla="*/ 7059168 w 7059168"/>
              <a:gd name="connsiteY3" fmla="*/ 0 h 877824"/>
            </a:gdLst>
            <a:ahLst/>
            <a:cxnLst>
              <a:cxn ang="0">
                <a:pos x="connsiteX0" y="connsiteY0"/>
              </a:cxn>
              <a:cxn ang="0">
                <a:pos x="connsiteX1" y="connsiteY1"/>
              </a:cxn>
              <a:cxn ang="0">
                <a:pos x="connsiteX2" y="connsiteY2"/>
              </a:cxn>
              <a:cxn ang="0">
                <a:pos x="connsiteX3" y="connsiteY3"/>
              </a:cxn>
            </a:cxnLst>
            <a:rect l="l" t="t" r="r" b="b"/>
            <a:pathLst>
              <a:path w="7059168" h="877824">
                <a:moveTo>
                  <a:pt x="0" y="877824"/>
                </a:moveTo>
                <a:cubicBezTo>
                  <a:pt x="589788" y="611886"/>
                  <a:pt x="1179576" y="345948"/>
                  <a:pt x="1938528" y="338328"/>
                </a:cubicBezTo>
                <a:cubicBezTo>
                  <a:pt x="2697480" y="330708"/>
                  <a:pt x="3700272" y="888492"/>
                  <a:pt x="4553712" y="832104"/>
                </a:cubicBezTo>
                <a:cubicBezTo>
                  <a:pt x="5407152" y="775716"/>
                  <a:pt x="6573012" y="198120"/>
                  <a:pt x="7059168" y="0"/>
                </a:cubicBezTo>
              </a:path>
            </a:pathLst>
          </a:custGeom>
          <a:noFill/>
          <a:ln>
            <a:solidFill>
              <a:srgbClr val="E1C01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5" name="Freeform 4">
            <a:extLst>
              <a:ext uri="{FF2B5EF4-FFF2-40B4-BE49-F238E27FC236}">
                <a16:creationId xmlns:a16="http://schemas.microsoft.com/office/drawing/2014/main" id="{5D1108FB-4CAF-73C8-616A-396F734551B4}"/>
              </a:ext>
            </a:extLst>
          </p:cNvPr>
          <p:cNvSpPr/>
          <p:nvPr userDrawn="1"/>
        </p:nvSpPr>
        <p:spPr>
          <a:xfrm>
            <a:off x="5064765" y="6110579"/>
            <a:ext cx="5594806" cy="289211"/>
          </a:xfrm>
          <a:custGeom>
            <a:avLst/>
            <a:gdLst>
              <a:gd name="connsiteX0" fmla="*/ 967 w 5701714"/>
              <a:gd name="connsiteY0" fmla="*/ 232481 h 430390"/>
              <a:gd name="connsiteX1" fmla="*/ 12869 w 5701714"/>
              <a:gd name="connsiteY1" fmla="*/ 233708 h 430390"/>
              <a:gd name="connsiteX2" fmla="*/ 0 w 5701714"/>
              <a:gd name="connsiteY2" fmla="*/ 234278 h 430390"/>
              <a:gd name="connsiteX3" fmla="*/ 5294404 w 5701714"/>
              <a:gd name="connsiteY3" fmla="*/ 0 h 430390"/>
              <a:gd name="connsiteX4" fmla="*/ 5384313 w 5701714"/>
              <a:gd name="connsiteY4" fmla="*/ 20416 h 430390"/>
              <a:gd name="connsiteX5" fmla="*/ 5658346 w 5701714"/>
              <a:gd name="connsiteY5" fmla="*/ 115004 h 430390"/>
              <a:gd name="connsiteX6" fmla="*/ 5701714 w 5701714"/>
              <a:gd name="connsiteY6" fmla="*/ 141179 h 430390"/>
              <a:gd name="connsiteX7" fmla="*/ 5254960 w 5701714"/>
              <a:gd name="connsiteY7" fmla="*/ 204896 h 430390"/>
              <a:gd name="connsiteX8" fmla="*/ 2853476 w 5701714"/>
              <a:gd name="connsiteY8" fmla="*/ 427929 h 430390"/>
              <a:gd name="connsiteX9" fmla="*/ 533916 w 5701714"/>
              <a:gd name="connsiteY9" fmla="*/ 287436 h 430390"/>
              <a:gd name="connsiteX10" fmla="*/ 12869 w 5701714"/>
              <a:gd name="connsiteY10" fmla="*/ 233708 h 430390"/>
              <a:gd name="connsiteX0" fmla="*/ 5294404 w 5701714"/>
              <a:gd name="connsiteY0" fmla="*/ 0 h 430390"/>
              <a:gd name="connsiteX1" fmla="*/ 12869 w 5701714"/>
              <a:gd name="connsiteY1" fmla="*/ 233708 h 430390"/>
              <a:gd name="connsiteX2" fmla="*/ 0 w 5701714"/>
              <a:gd name="connsiteY2" fmla="*/ 234278 h 430390"/>
              <a:gd name="connsiteX3" fmla="*/ 967 w 5701714"/>
              <a:gd name="connsiteY3" fmla="*/ 232481 h 430390"/>
              <a:gd name="connsiteX4" fmla="*/ 5294404 w 5701714"/>
              <a:gd name="connsiteY4" fmla="*/ 0 h 430390"/>
              <a:gd name="connsiteX5" fmla="*/ 5384313 w 5701714"/>
              <a:gd name="connsiteY5" fmla="*/ 20416 h 430390"/>
              <a:gd name="connsiteX6" fmla="*/ 5658346 w 5701714"/>
              <a:gd name="connsiteY6" fmla="*/ 115004 h 430390"/>
              <a:gd name="connsiteX7" fmla="*/ 5701714 w 5701714"/>
              <a:gd name="connsiteY7" fmla="*/ 141179 h 430390"/>
              <a:gd name="connsiteX8" fmla="*/ 5254960 w 5701714"/>
              <a:gd name="connsiteY8" fmla="*/ 204896 h 430390"/>
              <a:gd name="connsiteX9" fmla="*/ 2853476 w 5701714"/>
              <a:gd name="connsiteY9" fmla="*/ 427929 h 430390"/>
              <a:gd name="connsiteX10" fmla="*/ 533916 w 5701714"/>
              <a:gd name="connsiteY10" fmla="*/ 287436 h 430390"/>
              <a:gd name="connsiteX11" fmla="*/ 12869 w 5701714"/>
              <a:gd name="connsiteY11" fmla="*/ 233708 h 430390"/>
              <a:gd name="connsiteX12" fmla="*/ 5385844 w 5701714"/>
              <a:gd name="connsiteY12" fmla="*/ 91440 h 430390"/>
              <a:gd name="connsiteX0" fmla="*/ 5294404 w 5701714"/>
              <a:gd name="connsiteY0" fmla="*/ 0 h 430390"/>
              <a:gd name="connsiteX1" fmla="*/ 12869 w 5701714"/>
              <a:gd name="connsiteY1" fmla="*/ 233708 h 430390"/>
              <a:gd name="connsiteX2" fmla="*/ 0 w 5701714"/>
              <a:gd name="connsiteY2" fmla="*/ 234278 h 430390"/>
              <a:gd name="connsiteX3" fmla="*/ 967 w 5701714"/>
              <a:gd name="connsiteY3" fmla="*/ 232481 h 430390"/>
              <a:gd name="connsiteX4" fmla="*/ 5294404 w 5701714"/>
              <a:gd name="connsiteY4" fmla="*/ 0 h 430390"/>
              <a:gd name="connsiteX5" fmla="*/ 5294404 w 5701714"/>
              <a:gd name="connsiteY5" fmla="*/ 0 h 430390"/>
              <a:gd name="connsiteX6" fmla="*/ 5384313 w 5701714"/>
              <a:gd name="connsiteY6" fmla="*/ 20416 h 430390"/>
              <a:gd name="connsiteX7" fmla="*/ 5658346 w 5701714"/>
              <a:gd name="connsiteY7" fmla="*/ 115004 h 430390"/>
              <a:gd name="connsiteX8" fmla="*/ 5701714 w 5701714"/>
              <a:gd name="connsiteY8" fmla="*/ 141179 h 430390"/>
              <a:gd name="connsiteX9" fmla="*/ 5254960 w 5701714"/>
              <a:gd name="connsiteY9" fmla="*/ 204896 h 430390"/>
              <a:gd name="connsiteX10" fmla="*/ 2853476 w 5701714"/>
              <a:gd name="connsiteY10" fmla="*/ 427929 h 430390"/>
              <a:gd name="connsiteX11" fmla="*/ 533916 w 5701714"/>
              <a:gd name="connsiteY11" fmla="*/ 287436 h 430390"/>
              <a:gd name="connsiteX12" fmla="*/ 12869 w 5701714"/>
              <a:gd name="connsiteY12" fmla="*/ 233708 h 430390"/>
              <a:gd name="connsiteX0" fmla="*/ 5294404 w 5701714"/>
              <a:gd name="connsiteY0" fmla="*/ 0 h 430390"/>
              <a:gd name="connsiteX1" fmla="*/ 12869 w 5701714"/>
              <a:gd name="connsiteY1" fmla="*/ 233708 h 430390"/>
              <a:gd name="connsiteX2" fmla="*/ 0 w 5701714"/>
              <a:gd name="connsiteY2" fmla="*/ 234278 h 430390"/>
              <a:gd name="connsiteX3" fmla="*/ 967 w 5701714"/>
              <a:gd name="connsiteY3" fmla="*/ 232481 h 430390"/>
              <a:gd name="connsiteX4" fmla="*/ 5294404 w 5701714"/>
              <a:gd name="connsiteY4" fmla="*/ 0 h 430390"/>
              <a:gd name="connsiteX5" fmla="*/ 5384313 w 5701714"/>
              <a:gd name="connsiteY5" fmla="*/ 20416 h 430390"/>
              <a:gd name="connsiteX6" fmla="*/ 5658346 w 5701714"/>
              <a:gd name="connsiteY6" fmla="*/ 115004 h 430390"/>
              <a:gd name="connsiteX7" fmla="*/ 5701714 w 5701714"/>
              <a:gd name="connsiteY7" fmla="*/ 141179 h 430390"/>
              <a:gd name="connsiteX8" fmla="*/ 5254960 w 5701714"/>
              <a:gd name="connsiteY8" fmla="*/ 204896 h 430390"/>
              <a:gd name="connsiteX9" fmla="*/ 2853476 w 5701714"/>
              <a:gd name="connsiteY9" fmla="*/ 427929 h 430390"/>
              <a:gd name="connsiteX10" fmla="*/ 533916 w 5701714"/>
              <a:gd name="connsiteY10" fmla="*/ 287436 h 430390"/>
              <a:gd name="connsiteX11" fmla="*/ 12869 w 5701714"/>
              <a:gd name="connsiteY11" fmla="*/ 233708 h 430390"/>
              <a:gd name="connsiteX0" fmla="*/ 5294404 w 5701714"/>
              <a:gd name="connsiteY0" fmla="*/ 0 h 430390"/>
              <a:gd name="connsiteX1" fmla="*/ 12869 w 5701714"/>
              <a:gd name="connsiteY1" fmla="*/ 233708 h 430390"/>
              <a:gd name="connsiteX2" fmla="*/ 0 w 5701714"/>
              <a:gd name="connsiteY2" fmla="*/ 234278 h 430390"/>
              <a:gd name="connsiteX3" fmla="*/ 967 w 5701714"/>
              <a:gd name="connsiteY3" fmla="*/ 232481 h 430390"/>
              <a:gd name="connsiteX4" fmla="*/ 5294404 w 5701714"/>
              <a:gd name="connsiteY4" fmla="*/ 0 h 430390"/>
              <a:gd name="connsiteX5" fmla="*/ 5658346 w 5701714"/>
              <a:gd name="connsiteY5" fmla="*/ 115004 h 430390"/>
              <a:gd name="connsiteX6" fmla="*/ 5701714 w 5701714"/>
              <a:gd name="connsiteY6" fmla="*/ 141179 h 430390"/>
              <a:gd name="connsiteX7" fmla="*/ 5254960 w 5701714"/>
              <a:gd name="connsiteY7" fmla="*/ 204896 h 430390"/>
              <a:gd name="connsiteX8" fmla="*/ 2853476 w 5701714"/>
              <a:gd name="connsiteY8" fmla="*/ 427929 h 430390"/>
              <a:gd name="connsiteX9" fmla="*/ 533916 w 5701714"/>
              <a:gd name="connsiteY9" fmla="*/ 287436 h 430390"/>
              <a:gd name="connsiteX10" fmla="*/ 12869 w 5701714"/>
              <a:gd name="connsiteY10" fmla="*/ 233708 h 430390"/>
              <a:gd name="connsiteX0" fmla="*/ 967 w 5701714"/>
              <a:gd name="connsiteY0" fmla="*/ 117477 h 315386"/>
              <a:gd name="connsiteX1" fmla="*/ 12869 w 5701714"/>
              <a:gd name="connsiteY1" fmla="*/ 118704 h 315386"/>
              <a:gd name="connsiteX2" fmla="*/ 0 w 5701714"/>
              <a:gd name="connsiteY2" fmla="*/ 119274 h 315386"/>
              <a:gd name="connsiteX3" fmla="*/ 967 w 5701714"/>
              <a:gd name="connsiteY3" fmla="*/ 117477 h 315386"/>
              <a:gd name="connsiteX4" fmla="*/ 5658346 w 5701714"/>
              <a:gd name="connsiteY4" fmla="*/ 0 h 315386"/>
              <a:gd name="connsiteX5" fmla="*/ 5701714 w 5701714"/>
              <a:gd name="connsiteY5" fmla="*/ 26175 h 315386"/>
              <a:gd name="connsiteX6" fmla="*/ 5254960 w 5701714"/>
              <a:gd name="connsiteY6" fmla="*/ 89892 h 315386"/>
              <a:gd name="connsiteX7" fmla="*/ 2853476 w 5701714"/>
              <a:gd name="connsiteY7" fmla="*/ 312925 h 315386"/>
              <a:gd name="connsiteX8" fmla="*/ 533916 w 5701714"/>
              <a:gd name="connsiteY8" fmla="*/ 172432 h 315386"/>
              <a:gd name="connsiteX9" fmla="*/ 12869 w 5701714"/>
              <a:gd name="connsiteY9" fmla="*/ 118704 h 315386"/>
              <a:gd name="connsiteX0" fmla="*/ 967 w 5701714"/>
              <a:gd name="connsiteY0" fmla="*/ 91302 h 289211"/>
              <a:gd name="connsiteX1" fmla="*/ 12869 w 5701714"/>
              <a:gd name="connsiteY1" fmla="*/ 92529 h 289211"/>
              <a:gd name="connsiteX2" fmla="*/ 0 w 5701714"/>
              <a:gd name="connsiteY2" fmla="*/ 93099 h 289211"/>
              <a:gd name="connsiteX3" fmla="*/ 967 w 5701714"/>
              <a:gd name="connsiteY3" fmla="*/ 91302 h 289211"/>
              <a:gd name="connsiteX4" fmla="*/ 5701714 w 5701714"/>
              <a:gd name="connsiteY4" fmla="*/ 0 h 289211"/>
              <a:gd name="connsiteX5" fmla="*/ 5254960 w 5701714"/>
              <a:gd name="connsiteY5" fmla="*/ 63717 h 289211"/>
              <a:gd name="connsiteX6" fmla="*/ 2853476 w 5701714"/>
              <a:gd name="connsiteY6" fmla="*/ 286750 h 289211"/>
              <a:gd name="connsiteX7" fmla="*/ 533916 w 5701714"/>
              <a:gd name="connsiteY7" fmla="*/ 146257 h 289211"/>
              <a:gd name="connsiteX8" fmla="*/ 12869 w 5701714"/>
              <a:gd name="connsiteY8" fmla="*/ 92529 h 289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1714" h="289211">
                <a:moveTo>
                  <a:pt x="967" y="91302"/>
                </a:moveTo>
                <a:lnTo>
                  <a:pt x="12869" y="92529"/>
                </a:lnTo>
                <a:lnTo>
                  <a:pt x="0" y="93099"/>
                </a:lnTo>
                <a:lnTo>
                  <a:pt x="967" y="91302"/>
                </a:lnTo>
                <a:close/>
                <a:moveTo>
                  <a:pt x="5701714" y="0"/>
                </a:moveTo>
                <a:lnTo>
                  <a:pt x="5254960" y="63717"/>
                </a:lnTo>
                <a:cubicBezTo>
                  <a:pt x="4462361" y="172014"/>
                  <a:pt x="3590470" y="269423"/>
                  <a:pt x="2853476" y="286750"/>
                </a:cubicBezTo>
                <a:cubicBezTo>
                  <a:pt x="2116481" y="304078"/>
                  <a:pt x="1314999" y="227041"/>
                  <a:pt x="533916" y="146257"/>
                </a:cubicBezTo>
                <a:lnTo>
                  <a:pt x="12869" y="92529"/>
                </a:lnTo>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 Placeholder 6">
            <a:extLst>
              <a:ext uri="{FF2B5EF4-FFF2-40B4-BE49-F238E27FC236}">
                <a16:creationId xmlns:a16="http://schemas.microsoft.com/office/drawing/2014/main" id="{BFB27B22-D0E4-49DE-0F37-F4F60D9D632A}"/>
              </a:ext>
            </a:extLst>
          </p:cNvPr>
          <p:cNvSpPr>
            <a:spLocks noGrp="1"/>
          </p:cNvSpPr>
          <p:nvPr>
            <p:ph type="body" sz="quarter" idx="11"/>
          </p:nvPr>
        </p:nvSpPr>
        <p:spPr>
          <a:xfrm>
            <a:off x="4719783" y="4065746"/>
            <a:ext cx="2751668" cy="452438"/>
          </a:xfrm>
          <a:prstGeom prst="rect">
            <a:avLst/>
          </a:prstGeom>
        </p:spPr>
        <p:txBody>
          <a:bodyPr/>
          <a:lstStyle>
            <a:lvl1pPr marL="0" indent="0" algn="ctr">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992452746"/>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Orange">
    <p:bg>
      <p:bgRef idx="1001">
        <a:schemeClr val="bg1"/>
      </p:bgRef>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81C6D89-88EE-599D-81BB-9A4BB6D1D6B9}"/>
              </a:ext>
            </a:extLst>
          </p:cNvPr>
          <p:cNvSpPr>
            <a:spLocks/>
          </p:cNvSpPr>
          <p:nvPr userDrawn="1"/>
        </p:nvSpPr>
        <p:spPr>
          <a:xfrm>
            <a:off x="128380" y="123964"/>
            <a:ext cx="11935237" cy="6619736"/>
          </a:xfrm>
          <a:prstGeom prst="roundRect">
            <a:avLst>
              <a:gd name="adj" fmla="val 3221"/>
            </a:avLst>
          </a:prstGeom>
          <a:solidFill>
            <a:schemeClr val="accent4"/>
          </a:solidFill>
          <a:ln>
            <a:solidFill>
              <a:srgbClr val="D542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2" name="Freeform 1">
            <a:extLst>
              <a:ext uri="{FF2B5EF4-FFF2-40B4-BE49-F238E27FC236}">
                <a16:creationId xmlns:a16="http://schemas.microsoft.com/office/drawing/2014/main" id="{8200D876-2F86-2E45-75F3-4ACC9DB21AC8}"/>
              </a:ext>
            </a:extLst>
          </p:cNvPr>
          <p:cNvSpPr/>
          <p:nvPr userDrawn="1"/>
        </p:nvSpPr>
        <p:spPr>
          <a:xfrm>
            <a:off x="142462" y="5885932"/>
            <a:ext cx="11935237" cy="539496"/>
          </a:xfrm>
          <a:custGeom>
            <a:avLst/>
            <a:gdLst>
              <a:gd name="connsiteX0" fmla="*/ 0 w 7059168"/>
              <a:gd name="connsiteY0" fmla="*/ 877824 h 877824"/>
              <a:gd name="connsiteX1" fmla="*/ 1938528 w 7059168"/>
              <a:gd name="connsiteY1" fmla="*/ 338328 h 877824"/>
              <a:gd name="connsiteX2" fmla="*/ 4553712 w 7059168"/>
              <a:gd name="connsiteY2" fmla="*/ 832104 h 877824"/>
              <a:gd name="connsiteX3" fmla="*/ 7059168 w 7059168"/>
              <a:gd name="connsiteY3" fmla="*/ 0 h 877824"/>
            </a:gdLst>
            <a:ahLst/>
            <a:cxnLst>
              <a:cxn ang="0">
                <a:pos x="connsiteX0" y="connsiteY0"/>
              </a:cxn>
              <a:cxn ang="0">
                <a:pos x="connsiteX1" y="connsiteY1"/>
              </a:cxn>
              <a:cxn ang="0">
                <a:pos x="connsiteX2" y="connsiteY2"/>
              </a:cxn>
              <a:cxn ang="0">
                <a:pos x="connsiteX3" y="connsiteY3"/>
              </a:cxn>
            </a:cxnLst>
            <a:rect l="l" t="t" r="r" b="b"/>
            <a:pathLst>
              <a:path w="7059168" h="877824">
                <a:moveTo>
                  <a:pt x="0" y="877824"/>
                </a:moveTo>
                <a:cubicBezTo>
                  <a:pt x="589788" y="611886"/>
                  <a:pt x="1179576" y="345948"/>
                  <a:pt x="1938528" y="338328"/>
                </a:cubicBezTo>
                <a:cubicBezTo>
                  <a:pt x="2697480" y="330708"/>
                  <a:pt x="3700272" y="888492"/>
                  <a:pt x="4553712" y="832104"/>
                </a:cubicBezTo>
                <a:cubicBezTo>
                  <a:pt x="5407152" y="775716"/>
                  <a:pt x="6573012" y="198120"/>
                  <a:pt x="7059168" y="0"/>
                </a:cubicBezTo>
              </a:path>
            </a:pathLst>
          </a:custGeom>
          <a:noFill/>
          <a:ln>
            <a:solidFill>
              <a:srgbClr val="D542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leo" pitchFamily="2" charset="77"/>
            </a:endParaRPr>
          </a:p>
        </p:txBody>
      </p:sp>
      <p:sp>
        <p:nvSpPr>
          <p:cNvPr id="3" name="Freeform 2">
            <a:extLst>
              <a:ext uri="{FF2B5EF4-FFF2-40B4-BE49-F238E27FC236}">
                <a16:creationId xmlns:a16="http://schemas.microsoft.com/office/drawing/2014/main" id="{7F87B5D7-7A54-5A0D-048F-B448B500FF29}"/>
              </a:ext>
            </a:extLst>
          </p:cNvPr>
          <p:cNvSpPr/>
          <p:nvPr userDrawn="1"/>
        </p:nvSpPr>
        <p:spPr>
          <a:xfrm>
            <a:off x="5077935" y="6110579"/>
            <a:ext cx="5581636" cy="289211"/>
          </a:xfrm>
          <a:custGeom>
            <a:avLst/>
            <a:gdLst>
              <a:gd name="connsiteX0" fmla="*/ 967 w 5701714"/>
              <a:gd name="connsiteY0" fmla="*/ 232481 h 430390"/>
              <a:gd name="connsiteX1" fmla="*/ 12869 w 5701714"/>
              <a:gd name="connsiteY1" fmla="*/ 233708 h 430390"/>
              <a:gd name="connsiteX2" fmla="*/ 0 w 5701714"/>
              <a:gd name="connsiteY2" fmla="*/ 234278 h 430390"/>
              <a:gd name="connsiteX3" fmla="*/ 5294404 w 5701714"/>
              <a:gd name="connsiteY3" fmla="*/ 0 h 430390"/>
              <a:gd name="connsiteX4" fmla="*/ 5384313 w 5701714"/>
              <a:gd name="connsiteY4" fmla="*/ 20416 h 430390"/>
              <a:gd name="connsiteX5" fmla="*/ 5658346 w 5701714"/>
              <a:gd name="connsiteY5" fmla="*/ 115004 h 430390"/>
              <a:gd name="connsiteX6" fmla="*/ 5701714 w 5701714"/>
              <a:gd name="connsiteY6" fmla="*/ 141179 h 430390"/>
              <a:gd name="connsiteX7" fmla="*/ 5254960 w 5701714"/>
              <a:gd name="connsiteY7" fmla="*/ 204896 h 430390"/>
              <a:gd name="connsiteX8" fmla="*/ 2853476 w 5701714"/>
              <a:gd name="connsiteY8" fmla="*/ 427929 h 430390"/>
              <a:gd name="connsiteX9" fmla="*/ 533916 w 5701714"/>
              <a:gd name="connsiteY9" fmla="*/ 287436 h 430390"/>
              <a:gd name="connsiteX10" fmla="*/ 12869 w 5701714"/>
              <a:gd name="connsiteY10" fmla="*/ 233708 h 430390"/>
              <a:gd name="connsiteX0" fmla="*/ 5294404 w 5701714"/>
              <a:gd name="connsiteY0" fmla="*/ 0 h 430390"/>
              <a:gd name="connsiteX1" fmla="*/ 12869 w 5701714"/>
              <a:gd name="connsiteY1" fmla="*/ 233708 h 430390"/>
              <a:gd name="connsiteX2" fmla="*/ 0 w 5701714"/>
              <a:gd name="connsiteY2" fmla="*/ 234278 h 430390"/>
              <a:gd name="connsiteX3" fmla="*/ 967 w 5701714"/>
              <a:gd name="connsiteY3" fmla="*/ 232481 h 430390"/>
              <a:gd name="connsiteX4" fmla="*/ 5294404 w 5701714"/>
              <a:gd name="connsiteY4" fmla="*/ 0 h 430390"/>
              <a:gd name="connsiteX5" fmla="*/ 5384313 w 5701714"/>
              <a:gd name="connsiteY5" fmla="*/ 20416 h 430390"/>
              <a:gd name="connsiteX6" fmla="*/ 5658346 w 5701714"/>
              <a:gd name="connsiteY6" fmla="*/ 115004 h 430390"/>
              <a:gd name="connsiteX7" fmla="*/ 5701714 w 5701714"/>
              <a:gd name="connsiteY7" fmla="*/ 141179 h 430390"/>
              <a:gd name="connsiteX8" fmla="*/ 5254960 w 5701714"/>
              <a:gd name="connsiteY8" fmla="*/ 204896 h 430390"/>
              <a:gd name="connsiteX9" fmla="*/ 2853476 w 5701714"/>
              <a:gd name="connsiteY9" fmla="*/ 427929 h 430390"/>
              <a:gd name="connsiteX10" fmla="*/ 533916 w 5701714"/>
              <a:gd name="connsiteY10" fmla="*/ 287436 h 430390"/>
              <a:gd name="connsiteX11" fmla="*/ 12869 w 5701714"/>
              <a:gd name="connsiteY11" fmla="*/ 233708 h 430390"/>
              <a:gd name="connsiteX12" fmla="*/ 5385844 w 5701714"/>
              <a:gd name="connsiteY12" fmla="*/ 91440 h 430390"/>
              <a:gd name="connsiteX0" fmla="*/ 5294404 w 5701714"/>
              <a:gd name="connsiteY0" fmla="*/ 0 h 430390"/>
              <a:gd name="connsiteX1" fmla="*/ 12869 w 5701714"/>
              <a:gd name="connsiteY1" fmla="*/ 233708 h 430390"/>
              <a:gd name="connsiteX2" fmla="*/ 0 w 5701714"/>
              <a:gd name="connsiteY2" fmla="*/ 234278 h 430390"/>
              <a:gd name="connsiteX3" fmla="*/ 967 w 5701714"/>
              <a:gd name="connsiteY3" fmla="*/ 232481 h 430390"/>
              <a:gd name="connsiteX4" fmla="*/ 5294404 w 5701714"/>
              <a:gd name="connsiteY4" fmla="*/ 0 h 430390"/>
              <a:gd name="connsiteX5" fmla="*/ 5294404 w 5701714"/>
              <a:gd name="connsiteY5" fmla="*/ 0 h 430390"/>
              <a:gd name="connsiteX6" fmla="*/ 5384313 w 5701714"/>
              <a:gd name="connsiteY6" fmla="*/ 20416 h 430390"/>
              <a:gd name="connsiteX7" fmla="*/ 5658346 w 5701714"/>
              <a:gd name="connsiteY7" fmla="*/ 115004 h 430390"/>
              <a:gd name="connsiteX8" fmla="*/ 5701714 w 5701714"/>
              <a:gd name="connsiteY8" fmla="*/ 141179 h 430390"/>
              <a:gd name="connsiteX9" fmla="*/ 5254960 w 5701714"/>
              <a:gd name="connsiteY9" fmla="*/ 204896 h 430390"/>
              <a:gd name="connsiteX10" fmla="*/ 2853476 w 5701714"/>
              <a:gd name="connsiteY10" fmla="*/ 427929 h 430390"/>
              <a:gd name="connsiteX11" fmla="*/ 533916 w 5701714"/>
              <a:gd name="connsiteY11" fmla="*/ 287436 h 430390"/>
              <a:gd name="connsiteX12" fmla="*/ 12869 w 5701714"/>
              <a:gd name="connsiteY12" fmla="*/ 233708 h 430390"/>
              <a:gd name="connsiteX0" fmla="*/ 5294404 w 5701714"/>
              <a:gd name="connsiteY0" fmla="*/ 0 h 430390"/>
              <a:gd name="connsiteX1" fmla="*/ 12869 w 5701714"/>
              <a:gd name="connsiteY1" fmla="*/ 233708 h 430390"/>
              <a:gd name="connsiteX2" fmla="*/ 0 w 5701714"/>
              <a:gd name="connsiteY2" fmla="*/ 234278 h 430390"/>
              <a:gd name="connsiteX3" fmla="*/ 967 w 5701714"/>
              <a:gd name="connsiteY3" fmla="*/ 232481 h 430390"/>
              <a:gd name="connsiteX4" fmla="*/ 5294404 w 5701714"/>
              <a:gd name="connsiteY4" fmla="*/ 0 h 430390"/>
              <a:gd name="connsiteX5" fmla="*/ 5384313 w 5701714"/>
              <a:gd name="connsiteY5" fmla="*/ 20416 h 430390"/>
              <a:gd name="connsiteX6" fmla="*/ 5658346 w 5701714"/>
              <a:gd name="connsiteY6" fmla="*/ 115004 h 430390"/>
              <a:gd name="connsiteX7" fmla="*/ 5701714 w 5701714"/>
              <a:gd name="connsiteY7" fmla="*/ 141179 h 430390"/>
              <a:gd name="connsiteX8" fmla="*/ 5254960 w 5701714"/>
              <a:gd name="connsiteY8" fmla="*/ 204896 h 430390"/>
              <a:gd name="connsiteX9" fmla="*/ 2853476 w 5701714"/>
              <a:gd name="connsiteY9" fmla="*/ 427929 h 430390"/>
              <a:gd name="connsiteX10" fmla="*/ 533916 w 5701714"/>
              <a:gd name="connsiteY10" fmla="*/ 287436 h 430390"/>
              <a:gd name="connsiteX11" fmla="*/ 12869 w 5701714"/>
              <a:gd name="connsiteY11" fmla="*/ 233708 h 430390"/>
              <a:gd name="connsiteX0" fmla="*/ 5294404 w 5701714"/>
              <a:gd name="connsiteY0" fmla="*/ 0 h 430390"/>
              <a:gd name="connsiteX1" fmla="*/ 12869 w 5701714"/>
              <a:gd name="connsiteY1" fmla="*/ 233708 h 430390"/>
              <a:gd name="connsiteX2" fmla="*/ 0 w 5701714"/>
              <a:gd name="connsiteY2" fmla="*/ 234278 h 430390"/>
              <a:gd name="connsiteX3" fmla="*/ 967 w 5701714"/>
              <a:gd name="connsiteY3" fmla="*/ 232481 h 430390"/>
              <a:gd name="connsiteX4" fmla="*/ 5294404 w 5701714"/>
              <a:gd name="connsiteY4" fmla="*/ 0 h 430390"/>
              <a:gd name="connsiteX5" fmla="*/ 5658346 w 5701714"/>
              <a:gd name="connsiteY5" fmla="*/ 115004 h 430390"/>
              <a:gd name="connsiteX6" fmla="*/ 5701714 w 5701714"/>
              <a:gd name="connsiteY6" fmla="*/ 141179 h 430390"/>
              <a:gd name="connsiteX7" fmla="*/ 5254960 w 5701714"/>
              <a:gd name="connsiteY7" fmla="*/ 204896 h 430390"/>
              <a:gd name="connsiteX8" fmla="*/ 2853476 w 5701714"/>
              <a:gd name="connsiteY8" fmla="*/ 427929 h 430390"/>
              <a:gd name="connsiteX9" fmla="*/ 533916 w 5701714"/>
              <a:gd name="connsiteY9" fmla="*/ 287436 h 430390"/>
              <a:gd name="connsiteX10" fmla="*/ 12869 w 5701714"/>
              <a:gd name="connsiteY10" fmla="*/ 233708 h 430390"/>
              <a:gd name="connsiteX0" fmla="*/ 967 w 5701714"/>
              <a:gd name="connsiteY0" fmla="*/ 117477 h 315386"/>
              <a:gd name="connsiteX1" fmla="*/ 12869 w 5701714"/>
              <a:gd name="connsiteY1" fmla="*/ 118704 h 315386"/>
              <a:gd name="connsiteX2" fmla="*/ 0 w 5701714"/>
              <a:gd name="connsiteY2" fmla="*/ 119274 h 315386"/>
              <a:gd name="connsiteX3" fmla="*/ 967 w 5701714"/>
              <a:gd name="connsiteY3" fmla="*/ 117477 h 315386"/>
              <a:gd name="connsiteX4" fmla="*/ 5658346 w 5701714"/>
              <a:gd name="connsiteY4" fmla="*/ 0 h 315386"/>
              <a:gd name="connsiteX5" fmla="*/ 5701714 w 5701714"/>
              <a:gd name="connsiteY5" fmla="*/ 26175 h 315386"/>
              <a:gd name="connsiteX6" fmla="*/ 5254960 w 5701714"/>
              <a:gd name="connsiteY6" fmla="*/ 89892 h 315386"/>
              <a:gd name="connsiteX7" fmla="*/ 2853476 w 5701714"/>
              <a:gd name="connsiteY7" fmla="*/ 312925 h 315386"/>
              <a:gd name="connsiteX8" fmla="*/ 533916 w 5701714"/>
              <a:gd name="connsiteY8" fmla="*/ 172432 h 315386"/>
              <a:gd name="connsiteX9" fmla="*/ 12869 w 5701714"/>
              <a:gd name="connsiteY9" fmla="*/ 118704 h 315386"/>
              <a:gd name="connsiteX0" fmla="*/ 967 w 5701714"/>
              <a:gd name="connsiteY0" fmla="*/ 91302 h 289211"/>
              <a:gd name="connsiteX1" fmla="*/ 12869 w 5701714"/>
              <a:gd name="connsiteY1" fmla="*/ 92529 h 289211"/>
              <a:gd name="connsiteX2" fmla="*/ 0 w 5701714"/>
              <a:gd name="connsiteY2" fmla="*/ 93099 h 289211"/>
              <a:gd name="connsiteX3" fmla="*/ 967 w 5701714"/>
              <a:gd name="connsiteY3" fmla="*/ 91302 h 289211"/>
              <a:gd name="connsiteX4" fmla="*/ 5701714 w 5701714"/>
              <a:gd name="connsiteY4" fmla="*/ 0 h 289211"/>
              <a:gd name="connsiteX5" fmla="*/ 5254960 w 5701714"/>
              <a:gd name="connsiteY5" fmla="*/ 63717 h 289211"/>
              <a:gd name="connsiteX6" fmla="*/ 2853476 w 5701714"/>
              <a:gd name="connsiteY6" fmla="*/ 286750 h 289211"/>
              <a:gd name="connsiteX7" fmla="*/ 533916 w 5701714"/>
              <a:gd name="connsiteY7" fmla="*/ 146257 h 289211"/>
              <a:gd name="connsiteX8" fmla="*/ 12869 w 5701714"/>
              <a:gd name="connsiteY8" fmla="*/ 92529 h 289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1714" h="289211">
                <a:moveTo>
                  <a:pt x="967" y="91302"/>
                </a:moveTo>
                <a:lnTo>
                  <a:pt x="12869" y="92529"/>
                </a:lnTo>
                <a:lnTo>
                  <a:pt x="0" y="93099"/>
                </a:lnTo>
                <a:lnTo>
                  <a:pt x="967" y="91302"/>
                </a:lnTo>
                <a:close/>
                <a:moveTo>
                  <a:pt x="5701714" y="0"/>
                </a:moveTo>
                <a:lnTo>
                  <a:pt x="5254960" y="63717"/>
                </a:lnTo>
                <a:cubicBezTo>
                  <a:pt x="4462361" y="172014"/>
                  <a:pt x="3590470" y="269423"/>
                  <a:pt x="2853476" y="286750"/>
                </a:cubicBezTo>
                <a:cubicBezTo>
                  <a:pt x="2116481" y="304078"/>
                  <a:pt x="1314999" y="227041"/>
                  <a:pt x="533916" y="146257"/>
                </a:cubicBezTo>
                <a:lnTo>
                  <a:pt x="12869" y="92529"/>
                </a:ln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D6B51885-FAC2-9321-E11F-53BCAD428A0F}"/>
              </a:ext>
            </a:extLst>
          </p:cNvPr>
          <p:cNvSpPr txBox="1"/>
          <p:nvPr userDrawn="1"/>
        </p:nvSpPr>
        <p:spPr>
          <a:xfrm>
            <a:off x="4451159" y="1961257"/>
            <a:ext cx="3289683" cy="830997"/>
          </a:xfrm>
          <a:prstGeom prst="rect">
            <a:avLst/>
          </a:prstGeom>
          <a:noFill/>
        </p:spPr>
        <p:txBody>
          <a:bodyPr wrap="none" rtlCol="0">
            <a:spAutoFit/>
          </a:bodyPr>
          <a:lstStyle/>
          <a:p>
            <a:r>
              <a:rPr lang="en-US" sz="4800" b="0" i="0">
                <a:solidFill>
                  <a:schemeClr val="bg2"/>
                </a:solidFill>
                <a:latin typeface="NimbusSanExtLig" pitchFamily="2" charset="77"/>
              </a:rPr>
              <a:t>Thank you</a:t>
            </a:r>
          </a:p>
        </p:txBody>
      </p:sp>
      <p:pic>
        <p:nvPicPr>
          <p:cNvPr id="7" name="Graphic 6">
            <a:extLst>
              <a:ext uri="{FF2B5EF4-FFF2-40B4-BE49-F238E27FC236}">
                <a16:creationId xmlns:a16="http://schemas.microsoft.com/office/drawing/2014/main" id="{E30EF36E-686C-5711-7BBF-37C954C1AD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36319" y="3273870"/>
            <a:ext cx="2499320" cy="310260"/>
          </a:xfrm>
          <a:prstGeom prst="rect">
            <a:avLst/>
          </a:prstGeom>
        </p:spPr>
      </p:pic>
      <p:sp>
        <p:nvSpPr>
          <p:cNvPr id="9" name="Text Placeholder 6">
            <a:extLst>
              <a:ext uri="{FF2B5EF4-FFF2-40B4-BE49-F238E27FC236}">
                <a16:creationId xmlns:a16="http://schemas.microsoft.com/office/drawing/2014/main" id="{F0B3357F-C8C8-9FBC-AF92-C88F5F3F3A65}"/>
              </a:ext>
            </a:extLst>
          </p:cNvPr>
          <p:cNvSpPr>
            <a:spLocks noGrp="1"/>
          </p:cNvSpPr>
          <p:nvPr>
            <p:ph type="body" sz="quarter" idx="11"/>
          </p:nvPr>
        </p:nvSpPr>
        <p:spPr>
          <a:xfrm>
            <a:off x="4719783" y="4065746"/>
            <a:ext cx="2751668" cy="452438"/>
          </a:xfrm>
          <a:prstGeom prst="rect">
            <a:avLst/>
          </a:prstGeom>
        </p:spPr>
        <p:txBody>
          <a:bodyPr/>
          <a:lstStyle>
            <a:lvl1pPr marL="0" indent="0" algn="ctr">
              <a:buNone/>
              <a:defRPr>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383350825"/>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Photo: 50/50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7206F-FE53-4035-6051-E71772F90C49}"/>
              </a:ext>
            </a:extLst>
          </p:cNvPr>
          <p:cNvSpPr>
            <a:spLocks noGrp="1"/>
          </p:cNvSpPr>
          <p:nvPr>
            <p:ph type="title"/>
          </p:nvPr>
        </p:nvSpPr>
        <p:spPr>
          <a:xfrm>
            <a:off x="356616" y="283463"/>
            <a:ext cx="4867656" cy="1358039"/>
          </a:xfrm>
          <a:prstGeom prst="rect">
            <a:avLst/>
          </a:prstGeom>
        </p:spPr>
        <p:txBody>
          <a:bodyPr anchor="b"/>
          <a:lstStyle>
            <a:lvl1pPr marL="0" indent="0">
              <a:tabLst/>
              <a:defRPr sz="3200"/>
            </a:lvl1pPr>
          </a:lstStyle>
          <a:p>
            <a:r>
              <a:rPr lang="en-US"/>
              <a:t>Click to edit Master title style</a:t>
            </a:r>
          </a:p>
        </p:txBody>
      </p:sp>
      <p:sp>
        <p:nvSpPr>
          <p:cNvPr id="4" name="Text Placeholder 3">
            <a:extLst>
              <a:ext uri="{FF2B5EF4-FFF2-40B4-BE49-F238E27FC236}">
                <a16:creationId xmlns:a16="http://schemas.microsoft.com/office/drawing/2014/main" id="{5DACDF50-6168-FDDF-896E-F8B4A264DCDE}"/>
              </a:ext>
            </a:extLst>
          </p:cNvPr>
          <p:cNvSpPr>
            <a:spLocks noGrp="1"/>
          </p:cNvSpPr>
          <p:nvPr>
            <p:ph type="body" sz="half" idx="2"/>
          </p:nvPr>
        </p:nvSpPr>
        <p:spPr>
          <a:xfrm>
            <a:off x="356616" y="1643570"/>
            <a:ext cx="4867656" cy="4601114"/>
          </a:xfrm>
        </p:spPr>
        <p:txBody>
          <a:bodyPr/>
          <a:lstStyle>
            <a:lvl1pPr marL="7938" indent="-7938">
              <a:buNone/>
              <a:tabLst/>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Picture Placeholder 15">
            <a:extLst>
              <a:ext uri="{FF2B5EF4-FFF2-40B4-BE49-F238E27FC236}">
                <a16:creationId xmlns:a16="http://schemas.microsoft.com/office/drawing/2014/main" id="{8331B723-3E52-4D72-68E9-FB8F90AA7A5D}"/>
              </a:ext>
            </a:extLst>
          </p:cNvPr>
          <p:cNvSpPr>
            <a:spLocks noGrp="1"/>
          </p:cNvSpPr>
          <p:nvPr>
            <p:ph type="pic" sz="quarter" idx="11"/>
          </p:nvPr>
        </p:nvSpPr>
        <p:spPr>
          <a:xfrm>
            <a:off x="5480423" y="246254"/>
            <a:ext cx="6368677" cy="5980142"/>
          </a:xfrm>
          <a:prstGeom prst="roundRect">
            <a:avLst>
              <a:gd name="adj" fmla="val 2628"/>
            </a:avLst>
          </a:prstGeom>
          <a:noFill/>
        </p:spPr>
        <p:txBody>
          <a:bodyPr/>
          <a:lstStyle/>
          <a:p>
            <a:endParaRPr lang="en-US"/>
          </a:p>
        </p:txBody>
      </p:sp>
      <p:sp>
        <p:nvSpPr>
          <p:cNvPr id="3" name="Text Placeholder 3">
            <a:extLst>
              <a:ext uri="{FF2B5EF4-FFF2-40B4-BE49-F238E27FC236}">
                <a16:creationId xmlns:a16="http://schemas.microsoft.com/office/drawing/2014/main" id="{85C8DF74-2CAC-1BFA-FED9-BA14C9AA3986}"/>
              </a:ext>
            </a:extLst>
          </p:cNvPr>
          <p:cNvSpPr>
            <a:spLocks noGrp="1"/>
          </p:cNvSpPr>
          <p:nvPr>
            <p:ph type="body" sz="half" idx="15"/>
          </p:nvPr>
        </p:nvSpPr>
        <p:spPr>
          <a:xfrm>
            <a:off x="5480424" y="5593976"/>
            <a:ext cx="6371742" cy="632420"/>
          </a:xfrm>
          <a:custGeom>
            <a:avLst/>
            <a:gdLst>
              <a:gd name="connsiteX0" fmla="*/ 0 w 6469657"/>
              <a:gd name="connsiteY0" fmla="*/ 147402 h 1057630"/>
              <a:gd name="connsiteX1" fmla="*/ 147402 w 6469657"/>
              <a:gd name="connsiteY1" fmla="*/ 0 h 1057630"/>
              <a:gd name="connsiteX2" fmla="*/ 6322255 w 6469657"/>
              <a:gd name="connsiteY2" fmla="*/ 0 h 1057630"/>
              <a:gd name="connsiteX3" fmla="*/ 6469657 w 6469657"/>
              <a:gd name="connsiteY3" fmla="*/ 147402 h 1057630"/>
              <a:gd name="connsiteX4" fmla="*/ 6469657 w 6469657"/>
              <a:gd name="connsiteY4" fmla="*/ 910228 h 1057630"/>
              <a:gd name="connsiteX5" fmla="*/ 6322255 w 6469657"/>
              <a:gd name="connsiteY5" fmla="*/ 1057630 h 1057630"/>
              <a:gd name="connsiteX6" fmla="*/ 147402 w 6469657"/>
              <a:gd name="connsiteY6" fmla="*/ 1057630 h 1057630"/>
              <a:gd name="connsiteX7" fmla="*/ 0 w 6469657"/>
              <a:gd name="connsiteY7" fmla="*/ 910228 h 1057630"/>
              <a:gd name="connsiteX8" fmla="*/ 0 w 6469657"/>
              <a:gd name="connsiteY8" fmla="*/ 147402 h 1057630"/>
              <a:gd name="connsiteX0" fmla="*/ 0 w 6469657"/>
              <a:gd name="connsiteY0" fmla="*/ 147414 h 1057642"/>
              <a:gd name="connsiteX1" fmla="*/ 6322255 w 6469657"/>
              <a:gd name="connsiteY1" fmla="*/ 12 h 1057642"/>
              <a:gd name="connsiteX2" fmla="*/ 6469657 w 6469657"/>
              <a:gd name="connsiteY2" fmla="*/ 147414 h 1057642"/>
              <a:gd name="connsiteX3" fmla="*/ 6469657 w 6469657"/>
              <a:gd name="connsiteY3" fmla="*/ 910240 h 1057642"/>
              <a:gd name="connsiteX4" fmla="*/ 6322255 w 6469657"/>
              <a:gd name="connsiteY4" fmla="*/ 1057642 h 1057642"/>
              <a:gd name="connsiteX5" fmla="*/ 147402 w 6469657"/>
              <a:gd name="connsiteY5" fmla="*/ 1057642 h 1057642"/>
              <a:gd name="connsiteX6" fmla="*/ 0 w 6469657"/>
              <a:gd name="connsiteY6" fmla="*/ 910240 h 1057642"/>
              <a:gd name="connsiteX7" fmla="*/ 0 w 6469657"/>
              <a:gd name="connsiteY7" fmla="*/ 147414 h 1057642"/>
              <a:gd name="connsiteX0" fmla="*/ 0 w 6469657"/>
              <a:gd name="connsiteY0" fmla="*/ 95354 h 1005582"/>
              <a:gd name="connsiteX1" fmla="*/ 6469657 w 6469657"/>
              <a:gd name="connsiteY1" fmla="*/ 95354 h 1005582"/>
              <a:gd name="connsiteX2" fmla="*/ 6469657 w 6469657"/>
              <a:gd name="connsiteY2" fmla="*/ 858180 h 1005582"/>
              <a:gd name="connsiteX3" fmla="*/ 6322255 w 6469657"/>
              <a:gd name="connsiteY3" fmla="*/ 1005582 h 1005582"/>
              <a:gd name="connsiteX4" fmla="*/ 147402 w 6469657"/>
              <a:gd name="connsiteY4" fmla="*/ 1005582 h 1005582"/>
              <a:gd name="connsiteX5" fmla="*/ 0 w 6469657"/>
              <a:gd name="connsiteY5" fmla="*/ 858180 h 1005582"/>
              <a:gd name="connsiteX6" fmla="*/ 0 w 6469657"/>
              <a:gd name="connsiteY6" fmla="*/ 95354 h 1005582"/>
              <a:gd name="connsiteX0" fmla="*/ 0 w 6469657"/>
              <a:gd name="connsiteY0" fmla="*/ 95354 h 1005582"/>
              <a:gd name="connsiteX1" fmla="*/ 6469657 w 6469657"/>
              <a:gd name="connsiteY1" fmla="*/ 95354 h 1005582"/>
              <a:gd name="connsiteX2" fmla="*/ 6469657 w 6469657"/>
              <a:gd name="connsiteY2" fmla="*/ 858180 h 1005582"/>
              <a:gd name="connsiteX3" fmla="*/ 6322255 w 6469657"/>
              <a:gd name="connsiteY3" fmla="*/ 1005582 h 1005582"/>
              <a:gd name="connsiteX4" fmla="*/ 147402 w 6469657"/>
              <a:gd name="connsiteY4" fmla="*/ 1005582 h 1005582"/>
              <a:gd name="connsiteX5" fmla="*/ 0 w 6469657"/>
              <a:gd name="connsiteY5" fmla="*/ 858180 h 1005582"/>
              <a:gd name="connsiteX6" fmla="*/ 0 w 6469657"/>
              <a:gd name="connsiteY6" fmla="*/ 95354 h 1005582"/>
              <a:gd name="connsiteX0" fmla="*/ 0 w 6469657"/>
              <a:gd name="connsiteY0" fmla="*/ 56506 h 966734"/>
              <a:gd name="connsiteX1" fmla="*/ 6469657 w 6469657"/>
              <a:gd name="connsiteY1" fmla="*/ 56506 h 966734"/>
              <a:gd name="connsiteX2" fmla="*/ 6469657 w 6469657"/>
              <a:gd name="connsiteY2" fmla="*/ 819332 h 966734"/>
              <a:gd name="connsiteX3" fmla="*/ 6322255 w 6469657"/>
              <a:gd name="connsiteY3" fmla="*/ 966734 h 966734"/>
              <a:gd name="connsiteX4" fmla="*/ 147402 w 6469657"/>
              <a:gd name="connsiteY4" fmla="*/ 966734 h 966734"/>
              <a:gd name="connsiteX5" fmla="*/ 0 w 6469657"/>
              <a:gd name="connsiteY5" fmla="*/ 819332 h 966734"/>
              <a:gd name="connsiteX6" fmla="*/ 0 w 6469657"/>
              <a:gd name="connsiteY6" fmla="*/ 56506 h 966734"/>
              <a:gd name="connsiteX0" fmla="*/ 0 w 6469657"/>
              <a:gd name="connsiteY0" fmla="*/ 0 h 910228"/>
              <a:gd name="connsiteX1" fmla="*/ 6469657 w 6469657"/>
              <a:gd name="connsiteY1" fmla="*/ 0 h 910228"/>
              <a:gd name="connsiteX2" fmla="*/ 6469657 w 6469657"/>
              <a:gd name="connsiteY2" fmla="*/ 762826 h 910228"/>
              <a:gd name="connsiteX3" fmla="*/ 6322255 w 6469657"/>
              <a:gd name="connsiteY3" fmla="*/ 910228 h 910228"/>
              <a:gd name="connsiteX4" fmla="*/ 147402 w 6469657"/>
              <a:gd name="connsiteY4" fmla="*/ 910228 h 910228"/>
              <a:gd name="connsiteX5" fmla="*/ 0 w 6469657"/>
              <a:gd name="connsiteY5" fmla="*/ 762826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762826 h 910228"/>
              <a:gd name="connsiteX3" fmla="*/ 6322255 w 6469657"/>
              <a:gd name="connsiteY3" fmla="*/ 910228 h 910228"/>
              <a:gd name="connsiteX4" fmla="*/ 147402 w 6469657"/>
              <a:gd name="connsiteY4" fmla="*/ 910228 h 910228"/>
              <a:gd name="connsiteX5" fmla="*/ 0 w 6469657"/>
              <a:gd name="connsiteY5" fmla="*/ 598316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762826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69657"/>
              <a:gd name="connsiteY0" fmla="*/ 0 h 910228"/>
              <a:gd name="connsiteX1" fmla="*/ 6469657 w 6469657"/>
              <a:gd name="connsiteY1" fmla="*/ 0 h 910228"/>
              <a:gd name="connsiteX2" fmla="*/ 6466543 w 6469657"/>
              <a:gd name="connsiteY2" fmla="*/ 584607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726268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69657"/>
              <a:gd name="connsiteY0" fmla="*/ 0 h 910228"/>
              <a:gd name="connsiteX1" fmla="*/ 6469657 w 6469657"/>
              <a:gd name="connsiteY1" fmla="*/ 0 h 910228"/>
              <a:gd name="connsiteX2" fmla="*/ 6469657 w 6469657"/>
              <a:gd name="connsiteY2" fmla="*/ 602886 h 910228"/>
              <a:gd name="connsiteX3" fmla="*/ 6322255 w 6469657"/>
              <a:gd name="connsiteY3" fmla="*/ 910228 h 910228"/>
              <a:gd name="connsiteX4" fmla="*/ 147402 w 6469657"/>
              <a:gd name="connsiteY4" fmla="*/ 910228 h 910228"/>
              <a:gd name="connsiteX5" fmla="*/ 0 w 6469657"/>
              <a:gd name="connsiteY5" fmla="*/ 717129 h 910228"/>
              <a:gd name="connsiteX6" fmla="*/ 0 w 6469657"/>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717129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717129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644013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0 w 6472771"/>
              <a:gd name="connsiteY5" fmla="*/ 602886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3114 w 6472771"/>
              <a:gd name="connsiteY5" fmla="*/ 676001 h 910228"/>
              <a:gd name="connsiteX6" fmla="*/ 0 w 6472771"/>
              <a:gd name="connsiteY6" fmla="*/ 0 h 910228"/>
              <a:gd name="connsiteX0" fmla="*/ 0 w 6472771"/>
              <a:gd name="connsiteY0" fmla="*/ 0 h 910228"/>
              <a:gd name="connsiteX1" fmla="*/ 6469657 w 6472771"/>
              <a:gd name="connsiteY1" fmla="*/ 0 h 910228"/>
              <a:gd name="connsiteX2" fmla="*/ 6472771 w 6472771"/>
              <a:gd name="connsiteY2" fmla="*/ 680571 h 910228"/>
              <a:gd name="connsiteX3" fmla="*/ 6322255 w 6472771"/>
              <a:gd name="connsiteY3" fmla="*/ 910228 h 910228"/>
              <a:gd name="connsiteX4" fmla="*/ 147402 w 6472771"/>
              <a:gd name="connsiteY4" fmla="*/ 910228 h 910228"/>
              <a:gd name="connsiteX5" fmla="*/ 3114 w 6472771"/>
              <a:gd name="connsiteY5" fmla="*/ 676001 h 910228"/>
              <a:gd name="connsiteX6" fmla="*/ 0 w 6472771"/>
              <a:gd name="connsiteY6" fmla="*/ 0 h 91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2771" h="910228">
                <a:moveTo>
                  <a:pt x="0" y="0"/>
                </a:moveTo>
                <a:lnTo>
                  <a:pt x="6469657" y="0"/>
                </a:lnTo>
                <a:lnTo>
                  <a:pt x="6472771" y="680571"/>
                </a:lnTo>
                <a:cubicBezTo>
                  <a:pt x="6472771" y="830525"/>
                  <a:pt x="6403663" y="910228"/>
                  <a:pt x="6322255" y="910228"/>
                </a:cubicBezTo>
                <a:lnTo>
                  <a:pt x="147402" y="910228"/>
                </a:lnTo>
                <a:cubicBezTo>
                  <a:pt x="65994" y="910228"/>
                  <a:pt x="3114" y="825954"/>
                  <a:pt x="3114" y="676001"/>
                </a:cubicBezTo>
                <a:lnTo>
                  <a:pt x="0" y="0"/>
                </a:lnTo>
                <a:close/>
              </a:path>
            </a:pathLst>
          </a:custGeom>
          <a:solidFill>
            <a:schemeClr val="accent1"/>
          </a:solidFill>
          <a:ln>
            <a:solidFill>
              <a:srgbClr val="00435B"/>
            </a:solidFill>
          </a:ln>
        </p:spPr>
        <p:txBody>
          <a:bodyPr lIns="256032" tIns="182880" rIns="256032" bIns="182880" anchor="b"/>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A3B1D329-6FE6-603D-C535-3E2E7492E5BF}"/>
              </a:ext>
            </a:extLst>
          </p:cNvPr>
          <p:cNvSpPr>
            <a:spLocks noGrp="1"/>
          </p:cNvSpPr>
          <p:nvPr>
            <p:ph type="dt" sz="half" idx="16"/>
          </p:nvPr>
        </p:nvSpPr>
        <p:spPr/>
        <p:txBody>
          <a:bodyPr/>
          <a:lstStyle/>
          <a:p>
            <a:fld id="{097243B2-396C-D14A-93C7-0C98A09E845B}" type="datetime1">
              <a:rPr lang="en-US" smtClean="0"/>
              <a:pPr/>
              <a:t>12/5/2024</a:t>
            </a:fld>
            <a:endParaRPr lang="en-US"/>
          </a:p>
        </p:txBody>
      </p:sp>
      <p:sp>
        <p:nvSpPr>
          <p:cNvPr id="9" name="Footer Placeholder 8">
            <a:extLst>
              <a:ext uri="{FF2B5EF4-FFF2-40B4-BE49-F238E27FC236}">
                <a16:creationId xmlns:a16="http://schemas.microsoft.com/office/drawing/2014/main" id="{89E715F7-AF3E-EF09-97B9-BEE5CECCE015}"/>
              </a:ext>
            </a:extLst>
          </p:cNvPr>
          <p:cNvSpPr>
            <a:spLocks noGrp="1"/>
          </p:cNvSpPr>
          <p:nvPr>
            <p:ph type="ftr" sz="quarter" idx="17"/>
          </p:nvPr>
        </p:nvSpPr>
        <p:spPr/>
        <p:txBody>
          <a:bodyPr/>
          <a:lstStyle/>
          <a:p>
            <a:endParaRPr lang="en-US"/>
          </a:p>
        </p:txBody>
      </p:sp>
      <p:sp>
        <p:nvSpPr>
          <p:cNvPr id="10" name="Slide Number Placeholder 9">
            <a:extLst>
              <a:ext uri="{FF2B5EF4-FFF2-40B4-BE49-F238E27FC236}">
                <a16:creationId xmlns:a16="http://schemas.microsoft.com/office/drawing/2014/main" id="{5D2EFF50-E706-8764-46BE-AD49A3152241}"/>
              </a:ext>
            </a:extLst>
          </p:cNvPr>
          <p:cNvSpPr>
            <a:spLocks noGrp="1"/>
          </p:cNvSpPr>
          <p:nvPr>
            <p:ph type="sldNum" sz="quarter" idx="18"/>
          </p:nvPr>
        </p:nvSpPr>
        <p:spPr/>
        <p:txBody>
          <a:bodyPr/>
          <a:lstStyle/>
          <a:p>
            <a:fld id="{2CF9B429-51AD-EE4F-A04A-255FAEA48272}" type="slidenum">
              <a:rPr lang="en-US" smtClean="0"/>
              <a:pPr/>
              <a:t>‹#›</a:t>
            </a:fld>
            <a:endParaRPr lang="en-US"/>
          </a:p>
        </p:txBody>
      </p:sp>
    </p:spTree>
    <p:extLst>
      <p:ext uri="{BB962C8B-B14F-4D97-AF65-F5344CB8AC3E}">
        <p14:creationId xmlns:p14="http://schemas.microsoft.com/office/powerpoint/2010/main" val="3218861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er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57298F-A7D9-368E-010B-68D8C35D8F0D}"/>
              </a:ext>
            </a:extLst>
          </p:cNvPr>
          <p:cNvSpPr>
            <a:spLocks noGrp="1"/>
          </p:cNvSpPr>
          <p:nvPr>
            <p:ph sz="half" idx="1"/>
          </p:nvPr>
        </p:nvSpPr>
        <p:spPr>
          <a:xfrm>
            <a:off x="356616" y="1400090"/>
            <a:ext cx="11492483" cy="4781254"/>
          </a:xfrm>
          <a:prstGeom prst="roundRect">
            <a:avLst>
              <a:gd name="adj" fmla="val 0"/>
            </a:avLst>
          </a:prstGeo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1BFD4E43-C575-E1BC-3C81-D5F71F99A1C2}"/>
              </a:ext>
            </a:extLst>
          </p:cNvPr>
          <p:cNvSpPr>
            <a:spLocks noGrp="1"/>
          </p:cNvSpPr>
          <p:nvPr>
            <p:ph type="dt" sz="half" idx="10"/>
          </p:nvPr>
        </p:nvSpPr>
        <p:spPr/>
        <p:txBody>
          <a:bodyPr/>
          <a:lstStyle/>
          <a:p>
            <a:fld id="{097243B2-396C-D14A-93C7-0C98A09E845B}" type="datetime1">
              <a:rPr lang="en-US" smtClean="0"/>
              <a:pPr/>
              <a:t>12/5/2024</a:t>
            </a:fld>
            <a:endParaRPr lang="en-US"/>
          </a:p>
        </p:txBody>
      </p:sp>
      <p:sp>
        <p:nvSpPr>
          <p:cNvPr id="5" name="Footer Placeholder 4">
            <a:extLst>
              <a:ext uri="{FF2B5EF4-FFF2-40B4-BE49-F238E27FC236}">
                <a16:creationId xmlns:a16="http://schemas.microsoft.com/office/drawing/2014/main" id="{DF313B03-DB95-838F-858D-908CC6EE0E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78ED29-E256-45FC-F444-60667B17CAA1}"/>
              </a:ext>
            </a:extLst>
          </p:cNvPr>
          <p:cNvSpPr>
            <a:spLocks noGrp="1"/>
          </p:cNvSpPr>
          <p:nvPr>
            <p:ph type="sldNum" sz="quarter" idx="12"/>
          </p:nvPr>
        </p:nvSpPr>
        <p:spPr/>
        <p:txBody>
          <a:bodyPr/>
          <a:lstStyle/>
          <a:p>
            <a:fld id="{2CF9B429-51AD-EE4F-A04A-255FAEA48272}" type="slidenum">
              <a:rPr lang="en-US" smtClean="0"/>
              <a:pPr/>
              <a:t>‹#›</a:t>
            </a:fld>
            <a:endParaRPr lang="en-US"/>
          </a:p>
        </p:txBody>
      </p:sp>
      <p:sp>
        <p:nvSpPr>
          <p:cNvPr id="7" name="Title 6">
            <a:extLst>
              <a:ext uri="{FF2B5EF4-FFF2-40B4-BE49-F238E27FC236}">
                <a16:creationId xmlns:a16="http://schemas.microsoft.com/office/drawing/2014/main" id="{3CDBB061-8EAF-32D3-1C47-FB13E7CC17D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5288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neral: 2 Columns Blu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40C2EC-E70B-CB6B-3C9F-F1AB35C6D8CD}"/>
              </a:ext>
            </a:extLst>
          </p:cNvPr>
          <p:cNvSpPr>
            <a:spLocks noGrp="1"/>
          </p:cNvSpPr>
          <p:nvPr>
            <p:ph sz="half" idx="1"/>
          </p:nvPr>
        </p:nvSpPr>
        <p:spPr>
          <a:xfrm>
            <a:off x="356616" y="1400090"/>
            <a:ext cx="5638800" cy="4790398"/>
          </a:xfrm>
          <a:prstGeom prst="roundRect">
            <a:avLst>
              <a:gd name="adj" fmla="val 3116"/>
            </a:avLst>
          </a:prstGeom>
        </p:spPr>
        <p:txBody>
          <a:bodyPr lIns="0" tIns="182880" rIns="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542DBB81-353F-EB98-E312-9FD71FA7F948}"/>
              </a:ext>
            </a:extLst>
          </p:cNvPr>
          <p:cNvSpPr>
            <a:spLocks noGrp="1"/>
          </p:cNvSpPr>
          <p:nvPr>
            <p:ph sz="half" idx="14"/>
          </p:nvPr>
        </p:nvSpPr>
        <p:spPr>
          <a:xfrm>
            <a:off x="6208776" y="1400090"/>
            <a:ext cx="5640324" cy="4790398"/>
          </a:xfrm>
          <a:prstGeom prst="roundRect">
            <a:avLst>
              <a:gd name="adj" fmla="val 3116"/>
            </a:avLst>
          </a:prstGeom>
          <a:solidFill>
            <a:schemeClr val="accent1"/>
          </a:solidFill>
          <a:ln>
            <a:solidFill>
              <a:srgbClr val="00435B"/>
            </a:solidFill>
          </a:ln>
        </p:spPr>
        <p:txBody>
          <a:bodyPr lIns="182880" tIns="182880" rIns="182880" bIns="91440"/>
          <a:lstStyle>
            <a:lvl1pPr algn="l">
              <a:buClrTx/>
              <a:defRPr>
                <a:solidFill>
                  <a:schemeClr val="bg2"/>
                </a:solidFill>
              </a:defRPr>
            </a:lvl1pPr>
            <a:lvl2pPr algn="l">
              <a:buClrTx/>
              <a:defRPr>
                <a:solidFill>
                  <a:schemeClr val="bg2"/>
                </a:solidFill>
              </a:defRPr>
            </a:lvl2pPr>
            <a:lvl3pPr algn="l">
              <a:buClrTx/>
              <a:defRPr>
                <a:solidFill>
                  <a:schemeClr val="bg2"/>
                </a:solidFill>
              </a:defRPr>
            </a:lvl3pPr>
            <a:lvl4pPr algn="l">
              <a:buClrTx/>
              <a:defRPr>
                <a:solidFill>
                  <a:schemeClr val="bg2"/>
                </a:solidFill>
              </a:defRPr>
            </a:lvl4pPr>
            <a:lvl5pPr algn="l">
              <a:buClrTx/>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2CABA5D-D89C-0461-D2EC-CC1E33535B67}"/>
              </a:ext>
            </a:extLst>
          </p:cNvPr>
          <p:cNvSpPr>
            <a:spLocks noGrp="1"/>
          </p:cNvSpPr>
          <p:nvPr>
            <p:ph type="dt" sz="half" idx="15"/>
          </p:nvPr>
        </p:nvSpPr>
        <p:spPr/>
        <p:txBody>
          <a:bodyPr/>
          <a:lstStyle/>
          <a:p>
            <a:fld id="{097243B2-396C-D14A-93C7-0C98A09E845B}" type="datetime1">
              <a:rPr lang="en-US" smtClean="0"/>
              <a:pPr/>
              <a:t>12/5/2024</a:t>
            </a:fld>
            <a:endParaRPr lang="en-US"/>
          </a:p>
        </p:txBody>
      </p:sp>
      <p:sp>
        <p:nvSpPr>
          <p:cNvPr id="5" name="Footer Placeholder 4">
            <a:extLst>
              <a:ext uri="{FF2B5EF4-FFF2-40B4-BE49-F238E27FC236}">
                <a16:creationId xmlns:a16="http://schemas.microsoft.com/office/drawing/2014/main" id="{6AC0E0E9-F46C-BD68-5927-4665B2133DAA}"/>
              </a:ext>
            </a:extLst>
          </p:cNvPr>
          <p:cNvSpPr>
            <a:spLocks noGrp="1"/>
          </p:cNvSpPr>
          <p:nvPr>
            <p:ph type="ftr" sz="quarter" idx="16"/>
          </p:nvPr>
        </p:nvSpPr>
        <p:spPr/>
        <p:txBody>
          <a:bodyPr/>
          <a:lstStyle/>
          <a:p>
            <a:endParaRPr lang="en-US"/>
          </a:p>
        </p:txBody>
      </p:sp>
      <p:sp>
        <p:nvSpPr>
          <p:cNvPr id="6" name="Slide Number Placeholder 5">
            <a:extLst>
              <a:ext uri="{FF2B5EF4-FFF2-40B4-BE49-F238E27FC236}">
                <a16:creationId xmlns:a16="http://schemas.microsoft.com/office/drawing/2014/main" id="{AAC8CE35-81B3-E7E5-C6DC-84B719212397}"/>
              </a:ext>
            </a:extLst>
          </p:cNvPr>
          <p:cNvSpPr>
            <a:spLocks noGrp="1"/>
          </p:cNvSpPr>
          <p:nvPr>
            <p:ph type="sldNum" sz="quarter" idx="17"/>
          </p:nvPr>
        </p:nvSpPr>
        <p:spPr/>
        <p:txBody>
          <a:bodyPr/>
          <a:lstStyle/>
          <a:p>
            <a:fld id="{2CF9B429-51AD-EE4F-A04A-255FAEA48272}" type="slidenum">
              <a:rPr lang="en-US" smtClean="0"/>
              <a:pPr/>
              <a:t>‹#›</a:t>
            </a:fld>
            <a:endParaRPr lang="en-US"/>
          </a:p>
        </p:txBody>
      </p:sp>
      <p:sp>
        <p:nvSpPr>
          <p:cNvPr id="7" name="Title 6">
            <a:extLst>
              <a:ext uri="{FF2B5EF4-FFF2-40B4-BE49-F238E27FC236}">
                <a16:creationId xmlns:a16="http://schemas.microsoft.com/office/drawing/2014/main" id="{B20ACF48-C4DE-5818-8649-3E01CFD18CA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38302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al: 2 Columns Green">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42F925A-39F9-A9D1-A7D7-C2ADFAD5E64C}"/>
              </a:ext>
            </a:extLst>
          </p:cNvPr>
          <p:cNvSpPr>
            <a:spLocks noGrp="1"/>
          </p:cNvSpPr>
          <p:nvPr>
            <p:ph sz="half" idx="14"/>
          </p:nvPr>
        </p:nvSpPr>
        <p:spPr>
          <a:xfrm>
            <a:off x="6207156" y="1400090"/>
            <a:ext cx="5641944" cy="4790398"/>
          </a:xfrm>
          <a:prstGeom prst="roundRect">
            <a:avLst>
              <a:gd name="adj" fmla="val 3116"/>
            </a:avLst>
          </a:prstGeom>
          <a:solidFill>
            <a:schemeClr val="accent2"/>
          </a:solidFill>
          <a:ln>
            <a:solidFill>
              <a:srgbClr val="157458"/>
            </a:solidFill>
          </a:ln>
        </p:spPr>
        <p:txBody>
          <a:bodyPr lIns="182880" tIns="182880" rIns="182880" bIns="91440"/>
          <a:lstStyle>
            <a:lvl1pPr>
              <a:buClrTx/>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4163FF71-427E-BDF5-414F-16E91A0528DF}"/>
              </a:ext>
            </a:extLst>
          </p:cNvPr>
          <p:cNvSpPr>
            <a:spLocks noGrp="1"/>
          </p:cNvSpPr>
          <p:nvPr>
            <p:ph sz="half" idx="1"/>
          </p:nvPr>
        </p:nvSpPr>
        <p:spPr>
          <a:xfrm>
            <a:off x="356616" y="1400090"/>
            <a:ext cx="5638800" cy="4790398"/>
          </a:xfrm>
          <a:prstGeom prst="roundRect">
            <a:avLst>
              <a:gd name="adj" fmla="val 3116"/>
            </a:avLst>
          </a:prstGeom>
        </p:spPr>
        <p:txBody>
          <a:bodyPr lIns="0" tIns="182880" rIns="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C780D19F-577C-8DCF-B6C2-7A2D0691745F}"/>
              </a:ext>
            </a:extLst>
          </p:cNvPr>
          <p:cNvSpPr>
            <a:spLocks noGrp="1"/>
          </p:cNvSpPr>
          <p:nvPr>
            <p:ph type="dt" sz="half" idx="15"/>
          </p:nvPr>
        </p:nvSpPr>
        <p:spPr/>
        <p:txBody>
          <a:bodyPr/>
          <a:lstStyle/>
          <a:p>
            <a:fld id="{097243B2-396C-D14A-93C7-0C98A09E845B}" type="datetime1">
              <a:rPr lang="en-US" smtClean="0"/>
              <a:pPr/>
              <a:t>12/5/2024</a:t>
            </a:fld>
            <a:endParaRPr lang="en-US"/>
          </a:p>
        </p:txBody>
      </p:sp>
      <p:sp>
        <p:nvSpPr>
          <p:cNvPr id="4" name="Footer Placeholder 3">
            <a:extLst>
              <a:ext uri="{FF2B5EF4-FFF2-40B4-BE49-F238E27FC236}">
                <a16:creationId xmlns:a16="http://schemas.microsoft.com/office/drawing/2014/main" id="{1F68E735-F119-3F4D-FB5E-3548C257E189}"/>
              </a:ext>
            </a:extLst>
          </p:cNvPr>
          <p:cNvSpPr>
            <a:spLocks noGrp="1"/>
          </p:cNvSpPr>
          <p:nvPr>
            <p:ph type="ftr" sz="quarter" idx="16"/>
          </p:nvPr>
        </p:nvSpPr>
        <p:spPr/>
        <p:txBody>
          <a:bodyPr/>
          <a:lstStyle/>
          <a:p>
            <a:endParaRPr lang="en-US"/>
          </a:p>
        </p:txBody>
      </p:sp>
      <p:sp>
        <p:nvSpPr>
          <p:cNvPr id="7" name="Slide Number Placeholder 6">
            <a:extLst>
              <a:ext uri="{FF2B5EF4-FFF2-40B4-BE49-F238E27FC236}">
                <a16:creationId xmlns:a16="http://schemas.microsoft.com/office/drawing/2014/main" id="{8AA5C342-9E01-401E-C0FA-5DBCABBFE51B}"/>
              </a:ext>
            </a:extLst>
          </p:cNvPr>
          <p:cNvSpPr>
            <a:spLocks noGrp="1"/>
          </p:cNvSpPr>
          <p:nvPr>
            <p:ph type="sldNum" sz="quarter" idx="17"/>
          </p:nvPr>
        </p:nvSpPr>
        <p:spPr/>
        <p:txBody>
          <a:bodyPr/>
          <a:lstStyle/>
          <a:p>
            <a:fld id="{2CF9B429-51AD-EE4F-A04A-255FAEA48272}" type="slidenum">
              <a:rPr lang="en-US" smtClean="0"/>
              <a:pPr/>
              <a:t>‹#›</a:t>
            </a:fld>
            <a:endParaRPr lang="en-US"/>
          </a:p>
        </p:txBody>
      </p:sp>
      <p:sp>
        <p:nvSpPr>
          <p:cNvPr id="8" name="Title 7">
            <a:extLst>
              <a:ext uri="{FF2B5EF4-FFF2-40B4-BE49-F238E27FC236}">
                <a16:creationId xmlns:a16="http://schemas.microsoft.com/office/drawing/2014/main" id="{F784BC28-9E23-81C3-E9BB-A063BC8460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505430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theme" Target="../theme/theme2.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9F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38956D-363B-F5B8-C9F3-491EAD8F9887}"/>
              </a:ext>
            </a:extLst>
          </p:cNvPr>
          <p:cNvSpPr>
            <a:spLocks noGrp="1"/>
          </p:cNvSpPr>
          <p:nvPr>
            <p:ph type="title"/>
          </p:nvPr>
        </p:nvSpPr>
        <p:spPr>
          <a:xfrm>
            <a:off x="356616" y="301752"/>
            <a:ext cx="11492484" cy="932688"/>
          </a:xfrm>
          <a:prstGeom prst="rect">
            <a:avLst/>
          </a:prstGeom>
        </p:spPr>
        <p:txBody>
          <a:bodyPr vert="horz" lIns="0" tIns="45720" rIns="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3C30894C-01FA-5BDD-718D-41326DC3AAE3}"/>
              </a:ext>
            </a:extLst>
          </p:cNvPr>
          <p:cNvSpPr>
            <a:spLocks noGrp="1"/>
          </p:cNvSpPr>
          <p:nvPr>
            <p:ph type="body" idx="1"/>
          </p:nvPr>
        </p:nvSpPr>
        <p:spPr>
          <a:xfrm>
            <a:off x="356616" y="1416205"/>
            <a:ext cx="11492484" cy="4761571"/>
          </a:xfrm>
          <a:prstGeom prst="rect">
            <a:avLst/>
          </a:prstGeom>
          <a:noFill/>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Footer Placeholder 9">
            <a:extLst>
              <a:ext uri="{FF2B5EF4-FFF2-40B4-BE49-F238E27FC236}">
                <a16:creationId xmlns:a16="http://schemas.microsoft.com/office/drawing/2014/main" id="{5B8C22B0-6614-2D2E-5796-5B08D1C7D3B1}"/>
              </a:ext>
            </a:extLst>
          </p:cNvPr>
          <p:cNvSpPr>
            <a:spLocks noGrp="1"/>
          </p:cNvSpPr>
          <p:nvPr>
            <p:ph type="ftr" sz="quarter" idx="3"/>
          </p:nvPr>
        </p:nvSpPr>
        <p:spPr>
          <a:xfrm>
            <a:off x="1604682" y="6462580"/>
            <a:ext cx="8910918" cy="264691"/>
          </a:xfrm>
          <a:prstGeom prst="rect">
            <a:avLst/>
          </a:prstGeom>
        </p:spPr>
        <p:txBody>
          <a:bodyPr vert="horz" lIns="91440" tIns="45720" rIns="91440" bIns="45720" rtlCol="0" anchor="ctr"/>
          <a:lstStyle>
            <a:lvl1pPr algn="ctr">
              <a:defRPr sz="1100" b="0" i="0">
                <a:solidFill>
                  <a:schemeClr val="tx2"/>
                </a:solidFill>
                <a:latin typeface="NimbusSanExt" pitchFamily="2" charset="77"/>
              </a:defRPr>
            </a:lvl1pPr>
          </a:lstStyle>
          <a:p>
            <a:endParaRPr lang="en-US"/>
          </a:p>
        </p:txBody>
      </p:sp>
      <p:sp>
        <p:nvSpPr>
          <p:cNvPr id="20" name="Slide Number Placeholder 12">
            <a:extLst>
              <a:ext uri="{FF2B5EF4-FFF2-40B4-BE49-F238E27FC236}">
                <a16:creationId xmlns:a16="http://schemas.microsoft.com/office/drawing/2014/main" id="{93CEAEED-385F-5351-AE2C-61E54C3D0E8D}"/>
              </a:ext>
            </a:extLst>
          </p:cNvPr>
          <p:cNvSpPr>
            <a:spLocks noGrp="1"/>
          </p:cNvSpPr>
          <p:nvPr>
            <p:ph type="sldNum" sz="quarter" idx="4"/>
          </p:nvPr>
        </p:nvSpPr>
        <p:spPr>
          <a:xfrm>
            <a:off x="10587318" y="6462580"/>
            <a:ext cx="1261782" cy="264691"/>
          </a:xfrm>
          <a:prstGeom prst="rect">
            <a:avLst/>
          </a:prstGeom>
        </p:spPr>
        <p:txBody>
          <a:bodyPr vert="horz" lIns="0" tIns="45720" rIns="0" bIns="45720" rtlCol="0" anchor="ctr"/>
          <a:lstStyle>
            <a:lvl1pPr algn="r">
              <a:defRPr sz="1100" b="0" i="0">
                <a:solidFill>
                  <a:schemeClr val="tx2"/>
                </a:solidFill>
                <a:latin typeface="NimbusSanExt" pitchFamily="2" charset="77"/>
              </a:defRPr>
            </a:lvl1pPr>
          </a:lstStyle>
          <a:p>
            <a:fld id="{2CF9B429-51AD-EE4F-A04A-255FAEA48272}" type="slidenum">
              <a:rPr lang="en-US" smtClean="0"/>
              <a:pPr/>
              <a:t>‹#›</a:t>
            </a:fld>
            <a:endParaRPr lang="en-US"/>
          </a:p>
        </p:txBody>
      </p:sp>
      <p:sp>
        <p:nvSpPr>
          <p:cNvPr id="21" name="Date Placeholder 13">
            <a:extLst>
              <a:ext uri="{FF2B5EF4-FFF2-40B4-BE49-F238E27FC236}">
                <a16:creationId xmlns:a16="http://schemas.microsoft.com/office/drawing/2014/main" id="{5006EDCF-9F9C-46C9-4FBE-8DE0AFE5F423}"/>
              </a:ext>
            </a:extLst>
          </p:cNvPr>
          <p:cNvSpPr>
            <a:spLocks noGrp="1"/>
          </p:cNvSpPr>
          <p:nvPr>
            <p:ph type="dt" sz="half" idx="2"/>
          </p:nvPr>
        </p:nvSpPr>
        <p:spPr>
          <a:xfrm>
            <a:off x="356616" y="6462580"/>
            <a:ext cx="1190065" cy="264691"/>
          </a:xfrm>
          <a:prstGeom prst="rect">
            <a:avLst/>
          </a:prstGeom>
        </p:spPr>
        <p:txBody>
          <a:bodyPr vert="horz" lIns="0" tIns="45720" rIns="0" bIns="45720" rtlCol="0" anchor="ctr"/>
          <a:lstStyle>
            <a:lvl1pPr algn="l">
              <a:defRPr sz="1100" b="0" i="0">
                <a:solidFill>
                  <a:schemeClr val="tx2"/>
                </a:solidFill>
                <a:latin typeface="NimbusSanExt" pitchFamily="2" charset="77"/>
              </a:defRPr>
            </a:lvl1pPr>
          </a:lstStyle>
          <a:p>
            <a:fld id="{097243B2-396C-D14A-93C7-0C98A09E845B}" type="datetime1">
              <a:rPr lang="en-US" smtClean="0"/>
              <a:pPr/>
              <a:t>12/5/2024</a:t>
            </a:fld>
            <a:endParaRPr lang="en-US"/>
          </a:p>
        </p:txBody>
      </p:sp>
    </p:spTree>
    <p:extLst>
      <p:ext uri="{BB962C8B-B14F-4D97-AF65-F5344CB8AC3E}">
        <p14:creationId xmlns:p14="http://schemas.microsoft.com/office/powerpoint/2010/main" val="2367718539"/>
      </p:ext>
    </p:extLst>
  </p:cSld>
  <p:clrMap bg1="lt1" tx1="dk1" bg2="lt2" tx2="dk2" accent1="accent1" accent2="accent2" accent3="accent3" accent4="accent4" accent5="accent5" accent6="accent6" hlink="hlink" folHlink="folHlink"/>
  <p:sldLayoutIdLst>
    <p:sldLayoutId id="2147483734" r:id="rId1"/>
    <p:sldLayoutId id="2147483749" r:id="rId2"/>
    <p:sldLayoutId id="2147483750" r:id="rId3"/>
    <p:sldLayoutId id="2147483751" r:id="rId4"/>
    <p:sldLayoutId id="2147483752" r:id="rId5"/>
    <p:sldLayoutId id="2147483753" r:id="rId6"/>
    <p:sldLayoutId id="2147483666" r:id="rId7"/>
    <p:sldLayoutId id="2147483652" r:id="rId8"/>
    <p:sldLayoutId id="2147483667" r:id="rId9"/>
    <p:sldLayoutId id="2147483668" r:id="rId10"/>
    <p:sldLayoutId id="2147483669" r:id="rId11"/>
    <p:sldLayoutId id="2147483670" r:id="rId12"/>
    <p:sldLayoutId id="2147483653" r:id="rId13"/>
    <p:sldLayoutId id="2147483665" r:id="rId14"/>
    <p:sldLayoutId id="2147483741" r:id="rId15"/>
    <p:sldLayoutId id="2147483742" r:id="rId16"/>
    <p:sldLayoutId id="2147483657" r:id="rId17"/>
    <p:sldLayoutId id="2147483671" r:id="rId18"/>
    <p:sldLayoutId id="2147483672" r:id="rId19"/>
    <p:sldLayoutId id="2147483725" r:id="rId20"/>
    <p:sldLayoutId id="2147483726" r:id="rId21"/>
    <p:sldLayoutId id="2147483727" r:id="rId22"/>
    <p:sldLayoutId id="2147483728" r:id="rId23"/>
    <p:sldLayoutId id="2147483729" r:id="rId24"/>
    <p:sldLayoutId id="2147483730" r:id="rId25"/>
    <p:sldLayoutId id="2147483731" r:id="rId26"/>
    <p:sldLayoutId id="2147483660" r:id="rId27"/>
    <p:sldLayoutId id="2147483654" r:id="rId28"/>
    <p:sldLayoutId id="2147483650" r:id="rId29"/>
    <p:sldLayoutId id="2147483733" r:id="rId30"/>
    <p:sldLayoutId id="2147483732" r:id="rId31"/>
    <p:sldLayoutId id="2147483735" r:id="rId32"/>
    <p:sldLayoutId id="2147483736" r:id="rId33"/>
    <p:sldLayoutId id="2147483737" r:id="rId34"/>
    <p:sldLayoutId id="2147483738" r:id="rId35"/>
    <p:sldLayoutId id="2147483739" r:id="rId36"/>
    <p:sldLayoutId id="2147483740" r:id="rId37"/>
    <p:sldLayoutId id="2147483759" r:id="rId38"/>
    <p:sldLayoutId id="2147483663" r:id="rId39"/>
    <p:sldLayoutId id="2147483664" r:id="rId40"/>
    <p:sldLayoutId id="2147483784" r:id="rId41"/>
  </p:sldLayoutIdLst>
  <p:hf hdr="0"/>
  <p:txStyles>
    <p:titleStyle>
      <a:lvl1pPr algn="l" defTabSz="914400" rtl="0" eaLnBrk="1" latinLnBrk="0" hangingPunct="1">
        <a:lnSpc>
          <a:spcPct val="90000"/>
        </a:lnSpc>
        <a:spcBef>
          <a:spcPct val="0"/>
        </a:spcBef>
        <a:buNone/>
        <a:defRPr sz="3200" b="0" i="0" kern="1200">
          <a:solidFill>
            <a:schemeClr val="tx1"/>
          </a:solidFill>
          <a:latin typeface="NimbusSanExtLig" panose="00000400000000000000" pitchFamily="50" charset="0"/>
          <a:ea typeface="+mj-ea"/>
          <a:cs typeface="+mj-cs"/>
        </a:defRPr>
      </a:lvl1pPr>
    </p:titleStyle>
    <p:bodyStyle>
      <a:lvl1pPr marL="0" indent="0" algn="l" defTabSz="914400" rtl="0" eaLnBrk="1" latinLnBrk="0" hangingPunct="1">
        <a:lnSpc>
          <a:spcPct val="150000"/>
        </a:lnSpc>
        <a:spcBef>
          <a:spcPts val="1000"/>
        </a:spcBef>
        <a:buClrTx/>
        <a:buFont typeface="Arial" panose="020B0604020202020204" pitchFamily="34" charset="0"/>
        <a:buNone/>
        <a:defRPr sz="1400" b="0" i="0" kern="1200">
          <a:solidFill>
            <a:schemeClr val="tx1"/>
          </a:solidFill>
          <a:latin typeface="Aleo" pitchFamily="2" charset="77"/>
          <a:ea typeface="+mn-ea"/>
          <a:cs typeface="+mn-cs"/>
        </a:defRPr>
      </a:lvl1pPr>
      <a:lvl2pPr marL="685800" indent="-228600" algn="l" defTabSz="914400" rtl="0" eaLnBrk="1" latinLnBrk="0" hangingPunct="1">
        <a:lnSpc>
          <a:spcPct val="150000"/>
        </a:lnSpc>
        <a:spcBef>
          <a:spcPts val="500"/>
        </a:spcBef>
        <a:buClrTx/>
        <a:buFont typeface="Arial" panose="020B0604020202020204" pitchFamily="34" charset="0"/>
        <a:buChar char="•"/>
        <a:defRPr sz="1200" b="0" i="0" kern="1200">
          <a:solidFill>
            <a:schemeClr val="tx1"/>
          </a:solidFill>
          <a:latin typeface="Aleo" pitchFamily="2" charset="77"/>
          <a:ea typeface="+mn-ea"/>
          <a:cs typeface="+mn-cs"/>
        </a:defRPr>
      </a:lvl2pPr>
      <a:lvl3pPr marL="1143000" indent="-228600" algn="l" defTabSz="914400" rtl="0" eaLnBrk="1" latinLnBrk="0" hangingPunct="1">
        <a:lnSpc>
          <a:spcPct val="150000"/>
        </a:lnSpc>
        <a:spcBef>
          <a:spcPts val="500"/>
        </a:spcBef>
        <a:buClrTx/>
        <a:buFont typeface="Arial" panose="020B0604020202020204" pitchFamily="34" charset="0"/>
        <a:buChar char="•"/>
        <a:defRPr sz="1200" b="0" i="0" kern="1200">
          <a:solidFill>
            <a:schemeClr val="tx1"/>
          </a:solidFill>
          <a:latin typeface="Aleo" pitchFamily="2" charset="77"/>
          <a:ea typeface="+mn-ea"/>
          <a:cs typeface="+mn-cs"/>
        </a:defRPr>
      </a:lvl3pPr>
      <a:lvl4pPr marL="1600200" indent="-228600" algn="l" defTabSz="914400" rtl="0" eaLnBrk="1" latinLnBrk="0" hangingPunct="1">
        <a:lnSpc>
          <a:spcPct val="150000"/>
        </a:lnSpc>
        <a:spcBef>
          <a:spcPts val="500"/>
        </a:spcBef>
        <a:buClrTx/>
        <a:buFont typeface="Arial" panose="020B0604020202020204" pitchFamily="34" charset="0"/>
        <a:buChar char="•"/>
        <a:defRPr sz="1200" b="0" i="0" kern="1200">
          <a:solidFill>
            <a:schemeClr val="tx1"/>
          </a:solidFill>
          <a:latin typeface="Aleo" pitchFamily="2" charset="77"/>
          <a:ea typeface="+mn-ea"/>
          <a:cs typeface="+mn-cs"/>
        </a:defRPr>
      </a:lvl4pPr>
      <a:lvl5pPr marL="2057400" indent="-228600" algn="l" defTabSz="914400" rtl="0" eaLnBrk="1" latinLnBrk="0" hangingPunct="1">
        <a:lnSpc>
          <a:spcPct val="150000"/>
        </a:lnSpc>
        <a:spcBef>
          <a:spcPts val="500"/>
        </a:spcBef>
        <a:buClrTx/>
        <a:buFont typeface="Arial" panose="020B0604020202020204" pitchFamily="34" charset="0"/>
        <a:buChar char="•"/>
        <a:defRPr sz="1200" b="0" i="0" kern="1200">
          <a:solidFill>
            <a:schemeClr val="tx1"/>
          </a:solidFill>
          <a:latin typeface="Ale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16" userDrawn="1">
          <p15:clr>
            <a:srgbClr val="F26B43"/>
          </p15:clr>
        </p15:guide>
        <p15:guide id="3" pos="7464" userDrawn="1">
          <p15:clr>
            <a:srgbClr val="F26B43"/>
          </p15:clr>
        </p15:guide>
        <p15:guide id="4" pos="72" userDrawn="1">
          <p15:clr>
            <a:srgbClr val="F26B43"/>
          </p15:clr>
        </p15:guide>
        <p15:guide id="5" pos="760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3ECC71D-3DB3-8715-EA71-B5111C1C1127}"/>
              </a:ext>
            </a:extLst>
          </p:cNvPr>
          <p:cNvSpPr>
            <a:spLocks noGrp="1"/>
          </p:cNvSpPr>
          <p:nvPr>
            <p:ph type="body" idx="1"/>
          </p:nvPr>
        </p:nvSpPr>
        <p:spPr>
          <a:xfrm>
            <a:off x="356616" y="1416205"/>
            <a:ext cx="11506200" cy="4761571"/>
          </a:xfrm>
          <a:prstGeom prst="rect">
            <a:avLst/>
          </a:prstGeom>
          <a:noFill/>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9">
            <a:extLst>
              <a:ext uri="{FF2B5EF4-FFF2-40B4-BE49-F238E27FC236}">
                <a16:creationId xmlns:a16="http://schemas.microsoft.com/office/drawing/2014/main" id="{8427CE28-AD7F-DC36-89C6-6A780F7AECC5}"/>
              </a:ext>
            </a:extLst>
          </p:cNvPr>
          <p:cNvSpPr>
            <a:spLocks noGrp="1"/>
          </p:cNvSpPr>
          <p:nvPr>
            <p:ph type="ftr" sz="quarter" idx="3"/>
          </p:nvPr>
        </p:nvSpPr>
        <p:spPr>
          <a:xfrm>
            <a:off x="1371600" y="6462580"/>
            <a:ext cx="9491031" cy="264691"/>
          </a:xfrm>
          <a:prstGeom prst="rect">
            <a:avLst/>
          </a:prstGeom>
        </p:spPr>
        <p:txBody>
          <a:bodyPr vert="horz" lIns="91440" tIns="45720" rIns="91440" bIns="45720" rtlCol="0" anchor="ctr"/>
          <a:lstStyle>
            <a:lvl1pPr algn="ctr">
              <a:defRPr sz="1100" b="0" i="0">
                <a:solidFill>
                  <a:schemeClr val="tx2"/>
                </a:solidFill>
                <a:latin typeface="NimbusSanExt" pitchFamily="2" charset="77"/>
              </a:defRPr>
            </a:lvl1pPr>
          </a:lstStyle>
          <a:p>
            <a:endParaRPr lang="en-US"/>
          </a:p>
        </p:txBody>
      </p:sp>
      <p:sp>
        <p:nvSpPr>
          <p:cNvPr id="6" name="Slide Number Placeholder 12">
            <a:extLst>
              <a:ext uri="{FF2B5EF4-FFF2-40B4-BE49-F238E27FC236}">
                <a16:creationId xmlns:a16="http://schemas.microsoft.com/office/drawing/2014/main" id="{65A84DE9-B3E0-BF0B-E64C-E88EB557CF60}"/>
              </a:ext>
            </a:extLst>
          </p:cNvPr>
          <p:cNvSpPr>
            <a:spLocks noGrp="1"/>
          </p:cNvSpPr>
          <p:nvPr>
            <p:ph type="sldNum" sz="quarter" idx="4"/>
          </p:nvPr>
        </p:nvSpPr>
        <p:spPr>
          <a:xfrm>
            <a:off x="10932302" y="6462580"/>
            <a:ext cx="911967" cy="264691"/>
          </a:xfrm>
          <a:prstGeom prst="rect">
            <a:avLst/>
          </a:prstGeom>
        </p:spPr>
        <p:txBody>
          <a:bodyPr vert="horz" lIns="0" tIns="45720" rIns="0" bIns="45720" rtlCol="0" anchor="ctr"/>
          <a:lstStyle>
            <a:lvl1pPr algn="r">
              <a:defRPr sz="1100" b="0" i="0">
                <a:solidFill>
                  <a:schemeClr val="tx2"/>
                </a:solidFill>
                <a:latin typeface="NimbusSanExt" pitchFamily="2" charset="77"/>
              </a:defRPr>
            </a:lvl1pPr>
          </a:lstStyle>
          <a:p>
            <a:fld id="{2CF9B429-51AD-EE4F-A04A-255FAEA48272}" type="slidenum">
              <a:rPr lang="en-US" smtClean="0"/>
              <a:pPr/>
              <a:t>‹#›</a:t>
            </a:fld>
            <a:endParaRPr lang="en-US"/>
          </a:p>
        </p:txBody>
      </p:sp>
      <p:sp>
        <p:nvSpPr>
          <p:cNvPr id="8" name="Title Placeholder 7">
            <a:extLst>
              <a:ext uri="{FF2B5EF4-FFF2-40B4-BE49-F238E27FC236}">
                <a16:creationId xmlns:a16="http://schemas.microsoft.com/office/drawing/2014/main" id="{11401B7A-9F09-0FD2-2B69-25E2FD381D19}"/>
              </a:ext>
            </a:extLst>
          </p:cNvPr>
          <p:cNvSpPr>
            <a:spLocks noGrp="1"/>
          </p:cNvSpPr>
          <p:nvPr>
            <p:ph type="title"/>
          </p:nvPr>
        </p:nvSpPr>
        <p:spPr>
          <a:xfrm>
            <a:off x="356616" y="301753"/>
            <a:ext cx="11506200" cy="932688"/>
          </a:xfrm>
          <a:prstGeom prst="rect">
            <a:avLst/>
          </a:prstGeom>
        </p:spPr>
        <p:txBody>
          <a:bodyPr vert="horz" lIns="0" tIns="45720" rIns="0" bIns="45720" rtlCol="0" anchor="b">
            <a:normAutofit/>
          </a:bodyPr>
          <a:lstStyle/>
          <a:p>
            <a:r>
              <a:rPr lang="en-US"/>
              <a:t>Click to edit Master title style</a:t>
            </a:r>
          </a:p>
        </p:txBody>
      </p:sp>
      <p:sp>
        <p:nvSpPr>
          <p:cNvPr id="9" name="Date Placeholder 8">
            <a:extLst>
              <a:ext uri="{FF2B5EF4-FFF2-40B4-BE49-F238E27FC236}">
                <a16:creationId xmlns:a16="http://schemas.microsoft.com/office/drawing/2014/main" id="{290C0E59-66C2-C178-E026-61F29EEE0C88}"/>
              </a:ext>
            </a:extLst>
          </p:cNvPr>
          <p:cNvSpPr>
            <a:spLocks noGrp="1"/>
          </p:cNvSpPr>
          <p:nvPr>
            <p:ph type="dt" sz="half" idx="2"/>
          </p:nvPr>
        </p:nvSpPr>
        <p:spPr>
          <a:xfrm>
            <a:off x="356616" y="6462579"/>
            <a:ext cx="945183" cy="264691"/>
          </a:xfrm>
          <a:prstGeom prst="rect">
            <a:avLst/>
          </a:prstGeom>
        </p:spPr>
        <p:txBody>
          <a:bodyPr vert="horz" lIns="0" tIns="45720" rIns="0" bIns="45720" rtlCol="0" anchor="ctr"/>
          <a:lstStyle>
            <a:lvl1pPr algn="l">
              <a:defRPr sz="1100">
                <a:solidFill>
                  <a:schemeClr val="tx2"/>
                </a:solidFill>
                <a:latin typeface="+mj-lt"/>
              </a:defRPr>
            </a:lvl1pPr>
          </a:lstStyle>
          <a:p>
            <a:fld id="{A6B79099-6793-BF41-A055-06258D088221}" type="datetimeFigureOut">
              <a:rPr lang="en-US" smtClean="0"/>
              <a:pPr/>
              <a:t>12/5/2024</a:t>
            </a:fld>
            <a:endParaRPr lang="en-US"/>
          </a:p>
        </p:txBody>
      </p:sp>
    </p:spTree>
    <p:extLst>
      <p:ext uri="{BB962C8B-B14F-4D97-AF65-F5344CB8AC3E}">
        <p14:creationId xmlns:p14="http://schemas.microsoft.com/office/powerpoint/2010/main" val="2332526091"/>
      </p:ext>
    </p:extLst>
  </p:cSld>
  <p:clrMap bg1="lt1" tx1="dk1" bg2="lt2" tx2="dk2" accent1="accent1" accent2="accent2" accent3="accent3" accent4="accent4" accent5="accent5" accent6="accent6" hlink="hlink" folHlink="folHlink"/>
  <p:sldLayoutIdLst>
    <p:sldLayoutId id="2147483709" r:id="rId1"/>
    <p:sldLayoutId id="2147483711" r:id="rId2"/>
    <p:sldLayoutId id="2147483772" r:id="rId3"/>
    <p:sldLayoutId id="2147483773" r:id="rId4"/>
    <p:sldLayoutId id="2147483774" r:id="rId5"/>
    <p:sldLayoutId id="2147483775" r:id="rId6"/>
    <p:sldLayoutId id="2147483776" r:id="rId7"/>
    <p:sldLayoutId id="2147483766" r:id="rId8"/>
    <p:sldLayoutId id="2147483767" r:id="rId9"/>
    <p:sldLayoutId id="2147483768" r:id="rId10"/>
    <p:sldLayoutId id="2147483769" r:id="rId11"/>
    <p:sldLayoutId id="2147483770" r:id="rId12"/>
    <p:sldLayoutId id="2147483771" r:id="rId13"/>
    <p:sldLayoutId id="2147483777" r:id="rId14"/>
    <p:sldLayoutId id="2147483778" r:id="rId15"/>
    <p:sldLayoutId id="2147483779" r:id="rId16"/>
    <p:sldLayoutId id="2147483780" r:id="rId17"/>
    <p:sldLayoutId id="2147483781" r:id="rId18"/>
    <p:sldLayoutId id="2147483782" r:id="rId19"/>
    <p:sldLayoutId id="2147483691" r:id="rId20"/>
    <p:sldLayoutId id="2147483705" r:id="rId21"/>
    <p:sldLayoutId id="2147483706" r:id="rId22"/>
    <p:sldLayoutId id="2147483707" r:id="rId23"/>
    <p:sldLayoutId id="2147483783" r:id="rId24"/>
  </p:sldLayoutIdLst>
  <p:hf hdr="0"/>
  <p:txStyles>
    <p:titleStyle>
      <a:lvl1pPr marL="0" indent="0" algn="l" defTabSz="914400" rtl="0" eaLnBrk="1" latinLnBrk="0" hangingPunct="1">
        <a:lnSpc>
          <a:spcPct val="90000"/>
        </a:lnSpc>
        <a:spcBef>
          <a:spcPct val="0"/>
        </a:spcBef>
        <a:buNone/>
        <a:tabLst/>
        <a:defRPr sz="3200" b="0" i="0" kern="1200">
          <a:solidFill>
            <a:sysClr val="windowText" lastClr="000000"/>
          </a:solidFill>
          <a:latin typeface="NimbusSanExtLig" pitchFamily="2" charset="77"/>
          <a:ea typeface="+mj-ea"/>
          <a:cs typeface="+mj-cs"/>
        </a:defRPr>
      </a:lvl1pPr>
    </p:titleStyle>
    <p:bodyStyle>
      <a:lvl1pPr marL="0" indent="0" algn="l" defTabSz="914400" rtl="0" eaLnBrk="1" latinLnBrk="0" hangingPunct="1">
        <a:lnSpc>
          <a:spcPct val="150000"/>
        </a:lnSpc>
        <a:spcBef>
          <a:spcPts val="1000"/>
        </a:spcBef>
        <a:buClr>
          <a:schemeClr val="tx1"/>
        </a:buClr>
        <a:buFont typeface="Arial" panose="020B0604020202020204" pitchFamily="34" charset="0"/>
        <a:buNone/>
        <a:tabLst/>
        <a:defRPr sz="1400" b="0" i="0" kern="1200">
          <a:solidFill>
            <a:sysClr val="windowText" lastClr="000000"/>
          </a:solidFill>
          <a:latin typeface="Aleo" pitchFamily="2" charset="77"/>
          <a:ea typeface="+mn-ea"/>
          <a:cs typeface="+mn-cs"/>
        </a:defRPr>
      </a:lvl1pPr>
      <a:lvl2pPr marL="685800" indent="-228600" algn="l" defTabSz="914400" rtl="0" eaLnBrk="1" latinLnBrk="0" hangingPunct="1">
        <a:lnSpc>
          <a:spcPct val="150000"/>
        </a:lnSpc>
        <a:spcBef>
          <a:spcPts val="500"/>
        </a:spcBef>
        <a:buClr>
          <a:schemeClr val="tx1"/>
        </a:buClr>
        <a:buFont typeface="Arial" panose="020B0604020202020204" pitchFamily="34" charset="0"/>
        <a:buChar char="•"/>
        <a:defRPr sz="1200" b="0" i="0" kern="1200">
          <a:solidFill>
            <a:sysClr val="windowText" lastClr="000000"/>
          </a:solidFill>
          <a:latin typeface="Aleo" pitchFamily="2" charset="77"/>
          <a:ea typeface="+mn-ea"/>
          <a:cs typeface="+mn-cs"/>
        </a:defRPr>
      </a:lvl2pPr>
      <a:lvl3pPr marL="1143000" indent="-228600" algn="l" defTabSz="914400" rtl="0" eaLnBrk="1" latinLnBrk="0" hangingPunct="1">
        <a:lnSpc>
          <a:spcPct val="150000"/>
        </a:lnSpc>
        <a:spcBef>
          <a:spcPts val="500"/>
        </a:spcBef>
        <a:buClr>
          <a:schemeClr val="tx1"/>
        </a:buClr>
        <a:buFont typeface="Arial" panose="020B0604020202020204" pitchFamily="34" charset="0"/>
        <a:buChar char="•"/>
        <a:defRPr sz="1200" b="0" i="0" kern="1200">
          <a:solidFill>
            <a:sysClr val="windowText" lastClr="000000"/>
          </a:solidFill>
          <a:latin typeface="Aleo" pitchFamily="2" charset="77"/>
          <a:ea typeface="+mn-ea"/>
          <a:cs typeface="+mn-cs"/>
        </a:defRPr>
      </a:lvl3pPr>
      <a:lvl4pPr marL="1600200" indent="-228600" algn="l" defTabSz="914400" rtl="0" eaLnBrk="1" latinLnBrk="0" hangingPunct="1">
        <a:lnSpc>
          <a:spcPct val="150000"/>
        </a:lnSpc>
        <a:spcBef>
          <a:spcPts val="500"/>
        </a:spcBef>
        <a:buClr>
          <a:schemeClr val="tx1"/>
        </a:buClr>
        <a:buFont typeface="Arial" panose="020B0604020202020204" pitchFamily="34" charset="0"/>
        <a:buChar char="•"/>
        <a:defRPr sz="1200" b="0" i="0" kern="1200">
          <a:solidFill>
            <a:sysClr val="windowText" lastClr="000000"/>
          </a:solidFill>
          <a:latin typeface="Aleo" pitchFamily="2" charset="77"/>
          <a:ea typeface="+mn-ea"/>
          <a:cs typeface="+mn-cs"/>
        </a:defRPr>
      </a:lvl4pPr>
      <a:lvl5pPr marL="2057400" indent="-228600" algn="l" defTabSz="914400" rtl="0" eaLnBrk="1" latinLnBrk="0" hangingPunct="1">
        <a:lnSpc>
          <a:spcPct val="150000"/>
        </a:lnSpc>
        <a:spcBef>
          <a:spcPts val="500"/>
        </a:spcBef>
        <a:buClr>
          <a:schemeClr val="tx1"/>
        </a:buClr>
        <a:buFont typeface="Arial" panose="020B0604020202020204" pitchFamily="34" charset="0"/>
        <a:buChar char="•"/>
        <a:defRPr sz="1200" b="0" i="0" kern="1200">
          <a:solidFill>
            <a:sysClr val="windowText" lastClr="000000"/>
          </a:solidFill>
          <a:latin typeface="Ale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2" userDrawn="1">
          <p15:clr>
            <a:srgbClr val="F26B43"/>
          </p15:clr>
        </p15:guide>
        <p15:guide id="2" pos="216" userDrawn="1">
          <p15:clr>
            <a:srgbClr val="F26B43"/>
          </p15:clr>
        </p15:guide>
        <p15:guide id="3" pos="7608" userDrawn="1">
          <p15:clr>
            <a:srgbClr val="F26B43"/>
          </p15:clr>
        </p15:guide>
        <p15:guide id="4" pos="7464" userDrawn="1">
          <p15:clr>
            <a:srgbClr val="F26B43"/>
          </p15:clr>
        </p15:guide>
        <p15:guide id="5" orient="horz" pos="424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casetext.com/case/otter-prods-v-triplenet-pricing-inc"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microsoft.com/office/2018/10/relationships/comments" Target="../comments/modernComment_16C_71D7AC7A.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5.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3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mailto:info@gobrandwoven.com" TargetMode="Externa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hyperlink" Target="http://www.gobrandwoven.com/" TargetMode="External"/><Relationship Id="rId1" Type="http://schemas.openxmlformats.org/officeDocument/2006/relationships/slideLayout" Target="../slideLayouts/slideLayout8.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jpeg"/><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B0F97C6-38B7-FD6C-6349-81DCAE65C38B}"/>
              </a:ext>
            </a:extLst>
          </p:cNvPr>
          <p:cNvSpPr>
            <a:spLocks noGrp="1"/>
          </p:cNvSpPr>
          <p:nvPr>
            <p:ph type="title"/>
          </p:nvPr>
        </p:nvSpPr>
        <p:spPr>
          <a:xfrm>
            <a:off x="394675" y="2517342"/>
            <a:ext cx="7826994" cy="1823315"/>
          </a:xfrm>
        </p:spPr>
        <p:txBody>
          <a:bodyPr>
            <a:normAutofit/>
          </a:bodyPr>
          <a:lstStyle/>
          <a:p>
            <a:r>
              <a:rPr lang="en-US">
                <a:latin typeface="NimbusSanExtLig"/>
              </a:rPr>
              <a:t>MAP/UPP and Managing Online Resellers</a:t>
            </a:r>
            <a:endParaRPr lang="en-US"/>
          </a:p>
        </p:txBody>
      </p:sp>
      <p:pic>
        <p:nvPicPr>
          <p:cNvPr id="31" name="Picture Placeholder 30" descr="A boat on the water&#10;&#10;Description automatically generated">
            <a:extLst>
              <a:ext uri="{FF2B5EF4-FFF2-40B4-BE49-F238E27FC236}">
                <a16:creationId xmlns:a16="http://schemas.microsoft.com/office/drawing/2014/main" id="{5A9EB80E-594F-08F4-FC58-07E3646AFB93}"/>
              </a:ext>
            </a:extLst>
          </p:cNvPr>
          <p:cNvPicPr>
            <a:picLocks noGrp="1" noChangeAspect="1"/>
          </p:cNvPicPr>
          <p:nvPr>
            <p:ph type="pic" sz="quarter" idx="34"/>
          </p:nvPr>
        </p:nvPicPr>
        <p:blipFill>
          <a:blip r:embed="rId2"/>
          <a:srcRect l="2213" r="2213"/>
          <a:stretch/>
        </p:blipFill>
        <p:spPr/>
      </p:pic>
      <p:pic>
        <p:nvPicPr>
          <p:cNvPr id="29" name="Picture Placeholder 28" descr="A person in a raincoat in the woods&#10;&#10;Description automatically generated">
            <a:extLst>
              <a:ext uri="{FF2B5EF4-FFF2-40B4-BE49-F238E27FC236}">
                <a16:creationId xmlns:a16="http://schemas.microsoft.com/office/drawing/2014/main" id="{344B4012-4023-5BD4-766C-0C85B3A6C821}"/>
              </a:ext>
            </a:extLst>
          </p:cNvPr>
          <p:cNvPicPr>
            <a:picLocks noGrp="1" noChangeAspect="1"/>
          </p:cNvPicPr>
          <p:nvPr>
            <p:ph type="pic" sz="quarter" idx="35"/>
          </p:nvPr>
        </p:nvPicPr>
        <p:blipFill>
          <a:blip r:embed="rId3"/>
          <a:srcRect l="7963" r="7963"/>
          <a:stretch/>
        </p:blipFill>
        <p:spPr/>
      </p:pic>
    </p:spTree>
    <p:extLst>
      <p:ext uri="{BB962C8B-B14F-4D97-AF65-F5344CB8AC3E}">
        <p14:creationId xmlns:p14="http://schemas.microsoft.com/office/powerpoint/2010/main" val="1901760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80BBB-2B3A-3171-BCB6-5FF7A37C434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B5D75D8-5189-F4A3-2F9D-2A8D12B0F81A}"/>
              </a:ext>
            </a:extLst>
          </p:cNvPr>
          <p:cNvSpPr>
            <a:spLocks noGrp="1"/>
          </p:cNvSpPr>
          <p:nvPr>
            <p:ph type="body" sz="quarter" idx="14"/>
          </p:nvPr>
        </p:nvSpPr>
        <p:spPr>
          <a:xfrm>
            <a:off x="347662" y="1626781"/>
            <a:ext cx="3065746" cy="4577501"/>
          </a:xfrm>
        </p:spPr>
        <p:txBody>
          <a:bodyPr vert="horz" lIns="0" tIns="91440" rIns="0" bIns="182880" rtlCol="0" anchor="t">
            <a:normAutofit/>
          </a:bodyPr>
          <a:lstStyle/>
          <a:p>
            <a:r>
              <a:rPr lang="en-US">
                <a:latin typeface="Aleo"/>
              </a:rPr>
              <a:t>Amazon currently has over 9 million sellers worldwide, with thousands of ways to procure product.</a:t>
            </a:r>
          </a:p>
          <a:p>
            <a:pPr marL="285750" indent="-285750">
              <a:buFont typeface="Arial" panose="020B0604020202020204" pitchFamily="34" charset="0"/>
              <a:buChar char="•"/>
            </a:pPr>
            <a:r>
              <a:rPr lang="en-US">
                <a:latin typeface="Aleo"/>
              </a:rPr>
              <a:t>Brands have pressure and often bad actors from all levels of the supply chain</a:t>
            </a:r>
          </a:p>
          <a:p>
            <a:pPr marL="285750" indent="-285750">
              <a:buFont typeface="Arial" panose="020B0604020202020204" pitchFamily="34" charset="0"/>
              <a:buChar char="•"/>
            </a:pPr>
            <a:r>
              <a:rPr lang="en-US"/>
              <a:t>What happens in one channel of trade is closely linked to another</a:t>
            </a:r>
          </a:p>
          <a:p>
            <a:pPr marL="285750" indent="-285750">
              <a:buFont typeface="Arial" panose="020B0604020202020204" pitchFamily="34" charset="0"/>
              <a:buChar char="•"/>
            </a:pPr>
            <a:r>
              <a:rPr lang="en-US"/>
              <a:t>Consumers, dealers all have an outlet to reach millions of consumers (Amazon)</a:t>
            </a:r>
          </a:p>
          <a:p>
            <a:pPr marL="285750" indent="-285750">
              <a:buFont typeface="Arial" panose="020B0604020202020204" pitchFamily="34" charset="0"/>
              <a:buChar char="•"/>
            </a:pPr>
            <a:endParaRPr lang="en-US"/>
          </a:p>
        </p:txBody>
      </p:sp>
      <p:sp>
        <p:nvSpPr>
          <p:cNvPr id="7" name="Text Placeholder 6">
            <a:extLst>
              <a:ext uri="{FF2B5EF4-FFF2-40B4-BE49-F238E27FC236}">
                <a16:creationId xmlns:a16="http://schemas.microsoft.com/office/drawing/2014/main" id="{DD54D318-C131-09F5-8A11-7DA7C8CF3BC4}"/>
              </a:ext>
            </a:extLst>
          </p:cNvPr>
          <p:cNvSpPr>
            <a:spLocks noGrp="1"/>
          </p:cNvSpPr>
          <p:nvPr>
            <p:ph type="body" sz="quarter" idx="15"/>
          </p:nvPr>
        </p:nvSpPr>
        <p:spPr>
          <a:xfrm>
            <a:off x="356616" y="539010"/>
            <a:ext cx="3056792" cy="567892"/>
          </a:xfrm>
        </p:spPr>
        <p:txBody>
          <a:bodyPr>
            <a:noAutofit/>
          </a:bodyPr>
          <a:lstStyle/>
          <a:p>
            <a:r>
              <a:rPr lang="en-US" sz="1600"/>
              <a:t>Challenges of Typical Supply Chain</a:t>
            </a:r>
          </a:p>
        </p:txBody>
      </p:sp>
      <p:sp>
        <p:nvSpPr>
          <p:cNvPr id="8" name="Title 7">
            <a:extLst>
              <a:ext uri="{FF2B5EF4-FFF2-40B4-BE49-F238E27FC236}">
                <a16:creationId xmlns:a16="http://schemas.microsoft.com/office/drawing/2014/main" id="{ADCF8937-F788-E0D9-B60A-BBDC169BF5A5}"/>
              </a:ext>
            </a:extLst>
          </p:cNvPr>
          <p:cNvSpPr>
            <a:spLocks noGrp="1"/>
          </p:cNvSpPr>
          <p:nvPr>
            <p:ph type="title"/>
          </p:nvPr>
        </p:nvSpPr>
        <p:spPr>
          <a:xfrm>
            <a:off x="3786692" y="301752"/>
            <a:ext cx="8057578" cy="932688"/>
          </a:xfrm>
        </p:spPr>
        <p:txBody>
          <a:bodyPr>
            <a:normAutofit/>
          </a:bodyPr>
          <a:lstStyle/>
          <a:p>
            <a:r>
              <a:rPr lang="en-US"/>
              <a:t>Typical Marketplace Supply Chain</a:t>
            </a:r>
          </a:p>
        </p:txBody>
      </p:sp>
      <p:sp>
        <p:nvSpPr>
          <p:cNvPr id="2" name="Date Placeholder 1">
            <a:extLst>
              <a:ext uri="{FF2B5EF4-FFF2-40B4-BE49-F238E27FC236}">
                <a16:creationId xmlns:a16="http://schemas.microsoft.com/office/drawing/2014/main" id="{084AC856-3344-83EC-8027-3B6CC3F3C24E}"/>
              </a:ext>
            </a:extLst>
          </p:cNvPr>
          <p:cNvSpPr>
            <a:spLocks noGrp="1"/>
          </p:cNvSpPr>
          <p:nvPr>
            <p:ph type="dt" sz="half" idx="16"/>
          </p:nvPr>
        </p:nvSpPr>
        <p:spPr>
          <a:xfrm>
            <a:off x="356616" y="6462579"/>
            <a:ext cx="945183" cy="26469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7243B2-396C-D14A-93C7-0C98A09E845B}" type="datetime1">
              <a:rPr kumimoji="0" lang="en-US" sz="1100" b="0" i="0" u="none" strike="noStrike" kern="1200" cap="none" spc="0" normalizeH="0" baseline="0" noProof="0" smtClean="0">
                <a:ln>
                  <a:noFill/>
                </a:ln>
                <a:solidFill>
                  <a:srgbClr val="958E8C"/>
                </a:solidFill>
                <a:effectLst/>
                <a:uLnTx/>
                <a:uFillTx/>
                <a:latin typeface="NimbusSanEx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12/5/2024</a:t>
            </a:fld>
            <a:endParaRPr kumimoji="0" lang="en-US" sz="1100" b="0" i="0" u="none" strike="noStrike" kern="1200" cap="none" spc="0" normalizeH="0" baseline="0" noProof="0">
              <a:ln>
                <a:noFill/>
              </a:ln>
              <a:solidFill>
                <a:srgbClr val="958E8C"/>
              </a:solidFill>
              <a:effectLst/>
              <a:uLnTx/>
              <a:uFillTx/>
              <a:latin typeface="NimbusSanExt"/>
              <a:ea typeface="+mn-ea"/>
              <a:cs typeface="+mn-cs"/>
            </a:endParaRPr>
          </a:p>
        </p:txBody>
      </p:sp>
      <p:sp>
        <p:nvSpPr>
          <p:cNvPr id="4" name="Slide Number Placeholder 3">
            <a:extLst>
              <a:ext uri="{FF2B5EF4-FFF2-40B4-BE49-F238E27FC236}">
                <a16:creationId xmlns:a16="http://schemas.microsoft.com/office/drawing/2014/main" id="{1553DB6B-8E0D-6BF9-5CB4-5A7EF95DD97D}"/>
              </a:ext>
            </a:extLst>
          </p:cNvPr>
          <p:cNvSpPr>
            <a:spLocks noGrp="1"/>
          </p:cNvSpPr>
          <p:nvPr>
            <p:ph type="sldNum" sz="quarter" idx="18"/>
          </p:nvPr>
        </p:nvSpPr>
        <p:spPr>
          <a:xfrm>
            <a:off x="10932302" y="6462580"/>
            <a:ext cx="911967" cy="26469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F9B429-51AD-EE4F-A04A-255FAEA48272}" type="slidenum">
              <a:rPr kumimoji="0" lang="en-US" sz="1100" b="0" i="0" u="none" strike="noStrike" kern="1200" cap="none" spc="0" normalizeH="0" baseline="0" noProof="0" smtClean="0">
                <a:ln>
                  <a:noFill/>
                </a:ln>
                <a:solidFill>
                  <a:srgbClr val="958E8C"/>
                </a:solidFill>
                <a:effectLst/>
                <a:uLnTx/>
                <a:uFillTx/>
                <a:latin typeface="NimbusSanEx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100" b="0" i="0" u="none" strike="noStrike" kern="1200" cap="none" spc="0" normalizeH="0" baseline="0" noProof="0">
              <a:ln>
                <a:noFill/>
              </a:ln>
              <a:solidFill>
                <a:srgbClr val="958E8C"/>
              </a:solidFill>
              <a:effectLst/>
              <a:uLnTx/>
              <a:uFillTx/>
              <a:latin typeface="NimbusSanExt" pitchFamily="2" charset="77"/>
              <a:ea typeface="+mn-ea"/>
              <a:cs typeface="+mn-cs"/>
            </a:endParaRPr>
          </a:p>
        </p:txBody>
      </p:sp>
      <p:pic>
        <p:nvPicPr>
          <p:cNvPr id="11" name="Content Placeholder 10">
            <a:extLst>
              <a:ext uri="{FF2B5EF4-FFF2-40B4-BE49-F238E27FC236}">
                <a16:creationId xmlns:a16="http://schemas.microsoft.com/office/drawing/2014/main" id="{1D0E6A64-8974-3952-5E0E-534D55DF2E9F}"/>
              </a:ext>
            </a:extLst>
          </p:cNvPr>
          <p:cNvPicPr>
            <a:picLocks noGrp="1" noChangeAspect="1"/>
          </p:cNvPicPr>
          <p:nvPr>
            <p:ph sz="quarter" idx="13"/>
          </p:nvPr>
        </p:nvPicPr>
        <p:blipFill>
          <a:blip r:embed="rId3"/>
          <a:srcRect t="767" r="146" b="1279"/>
          <a:stretch/>
        </p:blipFill>
        <p:spPr>
          <a:xfrm>
            <a:off x="3786188" y="1792682"/>
            <a:ext cx="8046451" cy="3941698"/>
          </a:xfrm>
          <a:prstGeom prst="rect">
            <a:avLst/>
          </a:prstGeom>
        </p:spPr>
      </p:pic>
    </p:spTree>
    <p:extLst>
      <p:ext uri="{BB962C8B-B14F-4D97-AF65-F5344CB8AC3E}">
        <p14:creationId xmlns:p14="http://schemas.microsoft.com/office/powerpoint/2010/main" val="1853477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CC7FF-9D4B-5E40-2376-A12AF28E96AD}"/>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804A2421-847F-085A-7DFA-434361FA9A41}"/>
              </a:ext>
            </a:extLst>
          </p:cNvPr>
          <p:cNvSpPr>
            <a:spLocks noGrp="1"/>
          </p:cNvSpPr>
          <p:nvPr>
            <p:ph type="title"/>
          </p:nvPr>
        </p:nvSpPr>
        <p:spPr/>
        <p:txBody>
          <a:bodyPr>
            <a:normAutofit/>
          </a:bodyPr>
          <a:lstStyle/>
          <a:p>
            <a:r>
              <a:rPr lang="en-US"/>
              <a:t>Managed Marketplace Supply Chain</a:t>
            </a:r>
          </a:p>
        </p:txBody>
      </p:sp>
      <p:sp>
        <p:nvSpPr>
          <p:cNvPr id="22" name="Text Placeholder 21">
            <a:extLst>
              <a:ext uri="{FF2B5EF4-FFF2-40B4-BE49-F238E27FC236}">
                <a16:creationId xmlns:a16="http://schemas.microsoft.com/office/drawing/2014/main" id="{DE7F0885-06EB-7733-A335-60679D937C1D}"/>
              </a:ext>
            </a:extLst>
          </p:cNvPr>
          <p:cNvSpPr>
            <a:spLocks noGrp="1"/>
          </p:cNvSpPr>
          <p:nvPr>
            <p:ph type="body" sz="quarter" idx="14"/>
          </p:nvPr>
        </p:nvSpPr>
        <p:spPr>
          <a:xfrm>
            <a:off x="356616" y="1509823"/>
            <a:ext cx="3056792" cy="4694459"/>
          </a:xfrm>
        </p:spPr>
        <p:txBody>
          <a:bodyPr/>
          <a:lstStyle/>
          <a:p>
            <a:r>
              <a:rPr lang="en-US"/>
              <a:t>With Amazon giving access to millions of sellers, brands have to take an active role in who and where product is distributed</a:t>
            </a:r>
          </a:p>
          <a:p>
            <a:pPr marL="285750" indent="-285750">
              <a:buFont typeface="Arial" panose="020B0604020202020204" pitchFamily="34" charset="0"/>
              <a:buChar char="•"/>
            </a:pPr>
            <a:r>
              <a:rPr lang="en-US"/>
              <a:t>Brands have choices as to how, but control is a necessity</a:t>
            </a:r>
          </a:p>
          <a:p>
            <a:pPr marL="285750" indent="-285750">
              <a:buFont typeface="Arial" panose="020B0604020202020204" pitchFamily="34" charset="0"/>
              <a:buChar char="•"/>
            </a:pPr>
            <a:r>
              <a:rPr lang="en-US"/>
              <a:t>Multiple unknown sellers limit opportunity on marketplace and damage other channels of trade</a:t>
            </a:r>
          </a:p>
          <a:p>
            <a:pPr marL="285750" indent="-285750">
              <a:buFont typeface="Arial" panose="020B0604020202020204" pitchFamily="34" charset="0"/>
              <a:buChar char="•"/>
            </a:pPr>
            <a:r>
              <a:rPr lang="en-US"/>
              <a:t>Brands should be as close as possible to their end consumer</a:t>
            </a:r>
          </a:p>
        </p:txBody>
      </p:sp>
      <p:sp>
        <p:nvSpPr>
          <p:cNvPr id="23" name="Text Placeholder 22">
            <a:extLst>
              <a:ext uri="{FF2B5EF4-FFF2-40B4-BE49-F238E27FC236}">
                <a16:creationId xmlns:a16="http://schemas.microsoft.com/office/drawing/2014/main" id="{46047B82-33EF-A8C6-3F4D-6667E496B9DE}"/>
              </a:ext>
            </a:extLst>
          </p:cNvPr>
          <p:cNvSpPr>
            <a:spLocks noGrp="1"/>
          </p:cNvSpPr>
          <p:nvPr>
            <p:ph type="body" sz="quarter" idx="15"/>
          </p:nvPr>
        </p:nvSpPr>
        <p:spPr/>
        <p:txBody>
          <a:bodyPr>
            <a:noAutofit/>
          </a:bodyPr>
          <a:lstStyle/>
          <a:p>
            <a:r>
              <a:rPr lang="en-US" sz="1600"/>
              <a:t>Importance of Managing Supply Chain</a:t>
            </a:r>
          </a:p>
        </p:txBody>
      </p:sp>
      <p:sp>
        <p:nvSpPr>
          <p:cNvPr id="3" name="Slide Number Placeholder 2">
            <a:extLst>
              <a:ext uri="{FF2B5EF4-FFF2-40B4-BE49-F238E27FC236}">
                <a16:creationId xmlns:a16="http://schemas.microsoft.com/office/drawing/2014/main" id="{1EADAB24-7010-F30B-AB67-CC377D00F5B8}"/>
              </a:ext>
            </a:extLst>
          </p:cNvPr>
          <p:cNvSpPr>
            <a:spLocks noGrp="1"/>
          </p:cNvSpPr>
          <p:nvPr>
            <p:ph type="sldNum" sz="quarter" idx="18"/>
          </p:nvPr>
        </p:nvSpPr>
        <p:spPr>
          <a:xfrm>
            <a:off x="10932302" y="6462580"/>
            <a:ext cx="911967" cy="264691"/>
          </a:xfrm>
        </p:spPr>
        <p:txBody>
          <a:bodyPr/>
          <a:lstStyle/>
          <a:p>
            <a:fld id="{2CF9B429-51AD-EE4F-A04A-255FAEA48272}" type="slidenum">
              <a:rPr lang="en-US" smtClean="0"/>
              <a:pPr/>
              <a:t>11</a:t>
            </a:fld>
            <a:endParaRPr lang="en-US"/>
          </a:p>
        </p:txBody>
      </p:sp>
      <p:pic>
        <p:nvPicPr>
          <p:cNvPr id="4" name="Picture 3">
            <a:extLst>
              <a:ext uri="{FF2B5EF4-FFF2-40B4-BE49-F238E27FC236}">
                <a16:creationId xmlns:a16="http://schemas.microsoft.com/office/drawing/2014/main" id="{AC8222CD-917B-61D5-8761-6671511C9C07}"/>
              </a:ext>
            </a:extLst>
          </p:cNvPr>
          <p:cNvPicPr>
            <a:picLocks noChangeAspect="1"/>
          </p:cNvPicPr>
          <p:nvPr/>
        </p:nvPicPr>
        <p:blipFill>
          <a:blip r:embed="rId3"/>
          <a:stretch>
            <a:fillRect/>
          </a:stretch>
        </p:blipFill>
        <p:spPr>
          <a:xfrm>
            <a:off x="4362526" y="1865538"/>
            <a:ext cx="7050568" cy="3965944"/>
          </a:xfrm>
          <a:prstGeom prst="rect">
            <a:avLst/>
          </a:prstGeom>
        </p:spPr>
      </p:pic>
      <p:sp>
        <p:nvSpPr>
          <p:cNvPr id="5" name="Rectangle 4">
            <a:extLst>
              <a:ext uri="{FF2B5EF4-FFF2-40B4-BE49-F238E27FC236}">
                <a16:creationId xmlns:a16="http://schemas.microsoft.com/office/drawing/2014/main" id="{60EE7607-18BA-5FCB-ACCE-E789DAAB34C3}"/>
              </a:ext>
            </a:extLst>
          </p:cNvPr>
          <p:cNvSpPr/>
          <p:nvPr/>
        </p:nvSpPr>
        <p:spPr>
          <a:xfrm>
            <a:off x="4205371" y="1675488"/>
            <a:ext cx="3610110" cy="6035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7759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62FB0-47F7-6701-13F9-BDC542E0599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D68D6A6-41A3-A737-2E67-3B8BDB9A0AF2}"/>
              </a:ext>
            </a:extLst>
          </p:cNvPr>
          <p:cNvSpPr>
            <a:spLocks noGrp="1"/>
          </p:cNvSpPr>
          <p:nvPr>
            <p:ph type="title"/>
          </p:nvPr>
        </p:nvSpPr>
        <p:spPr>
          <a:xfrm>
            <a:off x="356616" y="371526"/>
            <a:ext cx="4867656" cy="1358039"/>
          </a:xfrm>
        </p:spPr>
        <p:txBody>
          <a:bodyPr>
            <a:normAutofit fontScale="90000"/>
          </a:bodyPr>
          <a:lstStyle/>
          <a:p>
            <a:r>
              <a:rPr lang="en-US"/>
              <a:t>Amazon Won’t Solve Reseller Challenges For You</a:t>
            </a:r>
          </a:p>
        </p:txBody>
      </p:sp>
      <p:sp>
        <p:nvSpPr>
          <p:cNvPr id="4" name="Text Placeholder 3">
            <a:extLst>
              <a:ext uri="{FF2B5EF4-FFF2-40B4-BE49-F238E27FC236}">
                <a16:creationId xmlns:a16="http://schemas.microsoft.com/office/drawing/2014/main" id="{5D301D20-DE72-B5D7-7D98-51B111FE1ABE}"/>
              </a:ext>
            </a:extLst>
          </p:cNvPr>
          <p:cNvSpPr>
            <a:spLocks noGrp="1"/>
          </p:cNvSpPr>
          <p:nvPr>
            <p:ph type="body" sz="half" idx="2"/>
          </p:nvPr>
        </p:nvSpPr>
        <p:spPr>
          <a:xfrm>
            <a:off x="356616" y="2009552"/>
            <a:ext cx="4867656" cy="4235131"/>
          </a:xfrm>
        </p:spPr>
        <p:txBody>
          <a:bodyPr vert="horz" lIns="0" tIns="45720" rIns="0" bIns="45720" rtlCol="0" anchor="t">
            <a:normAutofit/>
          </a:bodyPr>
          <a:lstStyle/>
          <a:p>
            <a:pPr marL="0" indent="0"/>
            <a:r>
              <a:rPr lang="en-US"/>
              <a:t>No major marketplace currently offers programs to effectively manage resellers or pricing. </a:t>
            </a:r>
          </a:p>
          <a:p>
            <a:pPr marL="285750" indent="-285750">
              <a:buFont typeface="Arial" panose="020B0604020202020204" pitchFamily="34" charset="0"/>
              <a:buChar char="•"/>
            </a:pPr>
            <a:r>
              <a:rPr lang="en-US"/>
              <a:t>It is in Amazon and other marketplace’s best interest to allow for competition</a:t>
            </a:r>
          </a:p>
          <a:p>
            <a:pPr marL="285750" indent="-285750">
              <a:buFont typeface="Arial" panose="020B0604020202020204" pitchFamily="34" charset="0"/>
              <a:buChar char="•"/>
            </a:pPr>
            <a:r>
              <a:rPr lang="en-US"/>
              <a:t>Legal implications for marketplaces to control pricing and/or resellers</a:t>
            </a:r>
          </a:p>
          <a:p>
            <a:pPr marL="285750" indent="-285750">
              <a:buFont typeface="Arial" panose="020B0604020202020204" pitchFamily="34" charset="0"/>
              <a:buChar char="•"/>
            </a:pPr>
            <a:r>
              <a:rPr lang="en-US">
                <a:latin typeface="Aleo"/>
              </a:rPr>
              <a:t>Programs like Transparency are designed to manage counterfeits and gray market vs help with channel control</a:t>
            </a:r>
          </a:p>
        </p:txBody>
      </p:sp>
      <p:pic>
        <p:nvPicPr>
          <p:cNvPr id="13" name="Content Placeholder 12" descr="A person holding a fishing pole&#10;&#10;Description automatically generated">
            <a:extLst>
              <a:ext uri="{FF2B5EF4-FFF2-40B4-BE49-F238E27FC236}">
                <a16:creationId xmlns:a16="http://schemas.microsoft.com/office/drawing/2014/main" id="{50B48927-3CB9-54CA-2AB4-40D306ECE35A}"/>
              </a:ext>
            </a:extLst>
          </p:cNvPr>
          <p:cNvPicPr>
            <a:picLocks noGrp="1"/>
          </p:cNvPicPr>
          <p:nvPr>
            <p:ph type="pic" sz="quarter" idx="11"/>
          </p:nvPr>
        </p:nvPicPr>
        <p:blipFill>
          <a:blip r:embed="rId2"/>
          <a:srcRect l="14499" r="14499"/>
          <a:stretch/>
        </p:blipFill>
        <p:spPr>
          <a:xfrm>
            <a:off x="5480423" y="246254"/>
            <a:ext cx="6368677" cy="5980142"/>
          </a:xfrm>
        </p:spPr>
      </p:pic>
      <p:sp>
        <p:nvSpPr>
          <p:cNvPr id="15" name="Date Placeholder 14">
            <a:extLst>
              <a:ext uri="{FF2B5EF4-FFF2-40B4-BE49-F238E27FC236}">
                <a16:creationId xmlns:a16="http://schemas.microsoft.com/office/drawing/2014/main" id="{1E20748C-C766-4860-9159-83E9152ED4D7}"/>
              </a:ext>
            </a:extLst>
          </p:cNvPr>
          <p:cNvSpPr>
            <a:spLocks noGrp="1"/>
          </p:cNvSpPr>
          <p:nvPr>
            <p:ph type="dt" sz="half" idx="16"/>
          </p:nvPr>
        </p:nvSpPr>
        <p:spPr>
          <a:xfrm>
            <a:off x="356616" y="6462580"/>
            <a:ext cx="1190065" cy="264691"/>
          </a:xfrm>
        </p:spPr>
        <p:txBody>
          <a:bodyPr/>
          <a:lstStyle/>
          <a:p>
            <a:fld id="{7C3E3F2A-90C3-7046-97DA-AAE013C3C5E9}" type="datetime1">
              <a:rPr lang="en-US" smtClean="0"/>
              <a:pPr/>
              <a:t>12/5/2024</a:t>
            </a:fld>
            <a:endParaRPr lang="en-US"/>
          </a:p>
        </p:txBody>
      </p:sp>
      <p:sp>
        <p:nvSpPr>
          <p:cNvPr id="17" name="Slide Number Placeholder 16">
            <a:extLst>
              <a:ext uri="{FF2B5EF4-FFF2-40B4-BE49-F238E27FC236}">
                <a16:creationId xmlns:a16="http://schemas.microsoft.com/office/drawing/2014/main" id="{E052AD71-53B1-2D0B-F4E2-9912FAB751DE}"/>
              </a:ext>
            </a:extLst>
          </p:cNvPr>
          <p:cNvSpPr>
            <a:spLocks noGrp="1"/>
          </p:cNvSpPr>
          <p:nvPr>
            <p:ph type="sldNum" sz="quarter" idx="18"/>
          </p:nvPr>
        </p:nvSpPr>
        <p:spPr>
          <a:xfrm>
            <a:off x="10587318" y="6462580"/>
            <a:ext cx="1261782" cy="264691"/>
          </a:xfrm>
        </p:spPr>
        <p:txBody>
          <a:bodyPr/>
          <a:lstStyle/>
          <a:p>
            <a:fld id="{2CF9B429-51AD-EE4F-A04A-255FAEA48272}" type="slidenum">
              <a:rPr lang="en-US" smtClean="0"/>
              <a:pPr/>
              <a:t>12</a:t>
            </a:fld>
            <a:endParaRPr lang="en-US"/>
          </a:p>
        </p:txBody>
      </p:sp>
    </p:spTree>
    <p:extLst>
      <p:ext uri="{BB962C8B-B14F-4D97-AF65-F5344CB8AC3E}">
        <p14:creationId xmlns:p14="http://schemas.microsoft.com/office/powerpoint/2010/main" val="3043767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01862-C2DF-D1B4-239D-74B88DDDBED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F40FF60-3A78-DDF5-1E39-9F3EFEF0D701}"/>
              </a:ext>
            </a:extLst>
          </p:cNvPr>
          <p:cNvSpPr>
            <a:spLocks noGrp="1"/>
          </p:cNvSpPr>
          <p:nvPr>
            <p:ph type="title"/>
          </p:nvPr>
        </p:nvSpPr>
        <p:spPr>
          <a:xfrm>
            <a:off x="356616" y="670777"/>
            <a:ext cx="11492484" cy="1474497"/>
          </a:xfrm>
        </p:spPr>
        <p:txBody>
          <a:bodyPr/>
          <a:lstStyle/>
          <a:p>
            <a:r>
              <a:rPr lang="en-US"/>
              <a:t>Structure for Successful Reseller Management</a:t>
            </a:r>
          </a:p>
        </p:txBody>
      </p:sp>
      <p:sp>
        <p:nvSpPr>
          <p:cNvPr id="9" name="Text Placeholder 8">
            <a:extLst>
              <a:ext uri="{FF2B5EF4-FFF2-40B4-BE49-F238E27FC236}">
                <a16:creationId xmlns:a16="http://schemas.microsoft.com/office/drawing/2014/main" id="{281ACF52-6EA5-A55F-1B92-E365819146B3}"/>
              </a:ext>
            </a:extLst>
          </p:cNvPr>
          <p:cNvSpPr>
            <a:spLocks noGrp="1"/>
          </p:cNvSpPr>
          <p:nvPr>
            <p:ph type="body" idx="1"/>
          </p:nvPr>
        </p:nvSpPr>
        <p:spPr>
          <a:xfrm>
            <a:off x="356616" y="2181850"/>
            <a:ext cx="11492484" cy="752231"/>
          </a:xfrm>
        </p:spPr>
        <p:txBody>
          <a:bodyPr/>
          <a:lstStyle/>
          <a:p>
            <a:r>
              <a:rPr lang="en-US"/>
              <a:t>Policies &amp; Agreements Needed for Brand Protection</a:t>
            </a:r>
          </a:p>
        </p:txBody>
      </p:sp>
      <p:sp>
        <p:nvSpPr>
          <p:cNvPr id="10" name="Picture Placeholder 9">
            <a:extLst>
              <a:ext uri="{FF2B5EF4-FFF2-40B4-BE49-F238E27FC236}">
                <a16:creationId xmlns:a16="http://schemas.microsoft.com/office/drawing/2014/main" id="{1E6F452A-4DAD-2C4D-6E0D-B3C6630734CA}"/>
              </a:ext>
            </a:extLst>
          </p:cNvPr>
          <p:cNvSpPr>
            <a:spLocks noGrp="1"/>
          </p:cNvSpPr>
          <p:nvPr>
            <p:ph type="pic" idx="13"/>
          </p:nvPr>
        </p:nvSpPr>
        <p:spPr/>
        <p:txBody>
          <a:bodyPr/>
          <a:lstStyle/>
          <a:p>
            <a:endParaRPr lang="en-US"/>
          </a:p>
        </p:txBody>
      </p:sp>
      <p:sp>
        <p:nvSpPr>
          <p:cNvPr id="11" name="Picture Placeholder 10">
            <a:extLst>
              <a:ext uri="{FF2B5EF4-FFF2-40B4-BE49-F238E27FC236}">
                <a16:creationId xmlns:a16="http://schemas.microsoft.com/office/drawing/2014/main" id="{8E86270A-9895-A3E0-8D39-7C443DE078D5}"/>
              </a:ext>
            </a:extLst>
          </p:cNvPr>
          <p:cNvSpPr>
            <a:spLocks noGrp="1"/>
          </p:cNvSpPr>
          <p:nvPr>
            <p:ph type="pic" idx="14"/>
          </p:nvPr>
        </p:nvSpPr>
        <p:spPr/>
        <p:txBody>
          <a:bodyPr/>
          <a:lstStyle/>
          <a:p>
            <a:endParaRPr lang="en-US"/>
          </a:p>
        </p:txBody>
      </p:sp>
      <p:sp>
        <p:nvSpPr>
          <p:cNvPr id="5" name="Date Placeholder 4">
            <a:extLst>
              <a:ext uri="{FF2B5EF4-FFF2-40B4-BE49-F238E27FC236}">
                <a16:creationId xmlns:a16="http://schemas.microsoft.com/office/drawing/2014/main" id="{4B92E96E-87B9-642C-E06C-2A810DB3A9C1}"/>
              </a:ext>
            </a:extLst>
          </p:cNvPr>
          <p:cNvSpPr>
            <a:spLocks noGrp="1"/>
          </p:cNvSpPr>
          <p:nvPr>
            <p:ph type="dt" sz="half" idx="15"/>
          </p:nvPr>
        </p:nvSpPr>
        <p:spPr>
          <a:xfrm>
            <a:off x="356616" y="6462580"/>
            <a:ext cx="1190065" cy="264691"/>
          </a:xfrm>
        </p:spPr>
        <p:txBody>
          <a:bodyPr/>
          <a:lstStyle/>
          <a:p>
            <a:fld id="{12D9594B-29C6-014F-AE7F-291EF7B1D013}" type="datetime1">
              <a:rPr lang="en-US" smtClean="0"/>
              <a:pPr/>
              <a:t>12/5/2024</a:t>
            </a:fld>
            <a:endParaRPr lang="en-US"/>
          </a:p>
        </p:txBody>
      </p:sp>
      <p:sp>
        <p:nvSpPr>
          <p:cNvPr id="7" name="Slide Number Placeholder 6">
            <a:extLst>
              <a:ext uri="{FF2B5EF4-FFF2-40B4-BE49-F238E27FC236}">
                <a16:creationId xmlns:a16="http://schemas.microsoft.com/office/drawing/2014/main" id="{446D2D18-2A4F-DF73-151A-5D0B125B0E6C}"/>
              </a:ext>
            </a:extLst>
          </p:cNvPr>
          <p:cNvSpPr>
            <a:spLocks noGrp="1"/>
          </p:cNvSpPr>
          <p:nvPr>
            <p:ph type="sldNum" sz="quarter" idx="17"/>
          </p:nvPr>
        </p:nvSpPr>
        <p:spPr>
          <a:xfrm>
            <a:off x="10587318" y="6462580"/>
            <a:ext cx="1261782" cy="264691"/>
          </a:xfrm>
        </p:spPr>
        <p:txBody>
          <a:bodyPr/>
          <a:lstStyle/>
          <a:p>
            <a:fld id="{2CF9B429-51AD-EE4F-A04A-255FAEA48272}" type="slidenum">
              <a:rPr lang="en-US" smtClean="0"/>
              <a:pPr/>
              <a:t>13</a:t>
            </a:fld>
            <a:endParaRPr lang="en-US"/>
          </a:p>
        </p:txBody>
      </p:sp>
      <p:pic>
        <p:nvPicPr>
          <p:cNvPr id="3" name="Content Placeholder 29" descr="A person and person doing yoga on a beach&#10;&#10;Description automatically generated">
            <a:extLst>
              <a:ext uri="{FF2B5EF4-FFF2-40B4-BE49-F238E27FC236}">
                <a16:creationId xmlns:a16="http://schemas.microsoft.com/office/drawing/2014/main" id="{2B17196A-F6AD-23BA-3ED6-42006C69E6B0}"/>
              </a:ext>
            </a:extLst>
          </p:cNvPr>
          <p:cNvPicPr preferRelativeResize="0">
            <a:picLocks noChangeAspect="1"/>
          </p:cNvPicPr>
          <p:nvPr/>
        </p:nvPicPr>
        <p:blipFill rotWithShape="1">
          <a:blip r:embed="rId2"/>
          <a:srcRect l="-170" t="15730" b="15149"/>
          <a:stretch/>
        </p:blipFill>
        <p:spPr>
          <a:xfrm>
            <a:off x="128882" y="3610964"/>
            <a:ext cx="6503611" cy="2710672"/>
          </a:xfrm>
          <a:prstGeom prst="roundRect">
            <a:avLst>
              <a:gd name="adj" fmla="val 9721"/>
            </a:avLst>
          </a:prstGeom>
        </p:spPr>
      </p:pic>
      <p:pic>
        <p:nvPicPr>
          <p:cNvPr id="12" name="Content Placeholder 29" descr="A person and child standing in the woods&#10;&#10;Description automatically generated">
            <a:extLst>
              <a:ext uri="{FF2B5EF4-FFF2-40B4-BE49-F238E27FC236}">
                <a16:creationId xmlns:a16="http://schemas.microsoft.com/office/drawing/2014/main" id="{F69C7951-9782-BDF6-FB98-AD20B8C081D5}"/>
              </a:ext>
            </a:extLst>
          </p:cNvPr>
          <p:cNvPicPr preferRelativeResize="0">
            <a:picLocks noChangeAspect="1"/>
          </p:cNvPicPr>
          <p:nvPr/>
        </p:nvPicPr>
        <p:blipFill rotWithShape="1">
          <a:blip r:embed="rId3"/>
          <a:srcRect l="412" t="6796" r="-412" b="45243"/>
          <a:stretch/>
        </p:blipFill>
        <p:spPr>
          <a:xfrm>
            <a:off x="6714944" y="3611138"/>
            <a:ext cx="5360619" cy="2730506"/>
          </a:xfrm>
          <a:prstGeom prst="roundRect">
            <a:avLst>
              <a:gd name="adj" fmla="val 9721"/>
            </a:avLst>
          </a:prstGeom>
        </p:spPr>
      </p:pic>
    </p:spTree>
    <p:extLst>
      <p:ext uri="{BB962C8B-B14F-4D97-AF65-F5344CB8AC3E}">
        <p14:creationId xmlns:p14="http://schemas.microsoft.com/office/powerpoint/2010/main" val="1537134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056F2-A5C8-5173-9B9F-BECFA9AD4AC3}"/>
            </a:ext>
          </a:extLst>
        </p:cNvPr>
        <p:cNvGrpSpPr/>
        <p:nvPr/>
      </p:nvGrpSpPr>
      <p:grpSpPr>
        <a:xfrm>
          <a:off x="0" y="0"/>
          <a:ext cx="0" cy="0"/>
          <a:chOff x="0" y="0"/>
          <a:chExt cx="0" cy="0"/>
        </a:xfrm>
      </p:grpSpPr>
      <p:sp>
        <p:nvSpPr>
          <p:cNvPr id="7" name="Date Placeholder 6">
            <a:extLst>
              <a:ext uri="{FF2B5EF4-FFF2-40B4-BE49-F238E27FC236}">
                <a16:creationId xmlns:a16="http://schemas.microsoft.com/office/drawing/2014/main" id="{526937CD-9545-778E-EC00-9DB5938163C9}"/>
              </a:ext>
            </a:extLst>
          </p:cNvPr>
          <p:cNvSpPr>
            <a:spLocks noGrp="1"/>
          </p:cNvSpPr>
          <p:nvPr>
            <p:ph type="dt" sz="half" idx="10"/>
          </p:nvPr>
        </p:nvSpPr>
        <p:spPr>
          <a:xfrm>
            <a:off x="356616" y="6462580"/>
            <a:ext cx="1190065" cy="264691"/>
          </a:xfrm>
        </p:spPr>
        <p:txBody>
          <a:bodyPr/>
          <a:lstStyle/>
          <a:p>
            <a:fld id="{A0082FC9-347D-0545-B8F6-55F4C6C721D1}" type="datetime1">
              <a:rPr lang="en-US" smtClean="0"/>
              <a:pPr/>
              <a:t>12/5/2024</a:t>
            </a:fld>
            <a:endParaRPr lang="en-US"/>
          </a:p>
        </p:txBody>
      </p:sp>
      <p:sp>
        <p:nvSpPr>
          <p:cNvPr id="9" name="Slide Number Placeholder 8">
            <a:extLst>
              <a:ext uri="{FF2B5EF4-FFF2-40B4-BE49-F238E27FC236}">
                <a16:creationId xmlns:a16="http://schemas.microsoft.com/office/drawing/2014/main" id="{DA51D9C3-228E-9E53-5F00-1CC3346FFCC5}"/>
              </a:ext>
            </a:extLst>
          </p:cNvPr>
          <p:cNvSpPr>
            <a:spLocks noGrp="1"/>
          </p:cNvSpPr>
          <p:nvPr>
            <p:ph type="sldNum" sz="quarter" idx="12"/>
          </p:nvPr>
        </p:nvSpPr>
        <p:spPr>
          <a:xfrm>
            <a:off x="10587318" y="6462580"/>
            <a:ext cx="1261782" cy="264691"/>
          </a:xfrm>
        </p:spPr>
        <p:txBody>
          <a:bodyPr/>
          <a:lstStyle/>
          <a:p>
            <a:fld id="{2CF9B429-51AD-EE4F-A04A-255FAEA48272}" type="slidenum">
              <a:rPr lang="en-US" smtClean="0"/>
              <a:pPr/>
              <a:t>14</a:t>
            </a:fld>
            <a:endParaRPr lang="en-US"/>
          </a:p>
        </p:txBody>
      </p:sp>
      <p:sp>
        <p:nvSpPr>
          <p:cNvPr id="5" name="Title 10">
            <a:extLst>
              <a:ext uri="{FF2B5EF4-FFF2-40B4-BE49-F238E27FC236}">
                <a16:creationId xmlns:a16="http://schemas.microsoft.com/office/drawing/2014/main" id="{F1D45718-5B52-F15D-41CC-2D63DCD2EF2B}"/>
              </a:ext>
            </a:extLst>
          </p:cNvPr>
          <p:cNvSpPr>
            <a:spLocks noGrp="1"/>
          </p:cNvSpPr>
          <p:nvPr>
            <p:ph type="title"/>
          </p:nvPr>
        </p:nvSpPr>
        <p:spPr>
          <a:xfrm>
            <a:off x="356616" y="301752"/>
            <a:ext cx="11492484" cy="603504"/>
          </a:xfrm>
        </p:spPr>
        <p:txBody>
          <a:bodyPr/>
          <a:lstStyle/>
          <a:p>
            <a:r>
              <a:rPr lang="en-US"/>
              <a:t>Framework for Management</a:t>
            </a:r>
          </a:p>
        </p:txBody>
      </p:sp>
      <p:sp>
        <p:nvSpPr>
          <p:cNvPr id="4" name="Rectangle 3">
            <a:extLst>
              <a:ext uri="{FF2B5EF4-FFF2-40B4-BE49-F238E27FC236}">
                <a16:creationId xmlns:a16="http://schemas.microsoft.com/office/drawing/2014/main" id="{E365735F-2D4B-5E9C-8B3D-41F3D270A3C1}"/>
              </a:ext>
            </a:extLst>
          </p:cNvPr>
          <p:cNvSpPr/>
          <p:nvPr/>
        </p:nvSpPr>
        <p:spPr>
          <a:xfrm>
            <a:off x="4417864" y="2791790"/>
            <a:ext cx="2781299" cy="89212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400"/>
              <a:t>Authorized Distributor Program</a:t>
            </a:r>
            <a:br>
              <a:rPr lang="en-US" sz="200"/>
            </a:br>
            <a:endParaRPr lang="en-US" sz="200"/>
          </a:p>
          <a:p>
            <a:pPr algn="ctr"/>
            <a:r>
              <a:rPr lang="en-US" sz="1000"/>
              <a:t>For partner distributors</a:t>
            </a:r>
          </a:p>
        </p:txBody>
      </p:sp>
      <p:sp>
        <p:nvSpPr>
          <p:cNvPr id="6" name="Rectangle 5">
            <a:extLst>
              <a:ext uri="{FF2B5EF4-FFF2-40B4-BE49-F238E27FC236}">
                <a16:creationId xmlns:a16="http://schemas.microsoft.com/office/drawing/2014/main" id="{4D7605D4-8B46-8753-AD31-CB4240C37580}"/>
              </a:ext>
            </a:extLst>
          </p:cNvPr>
          <p:cNvSpPr/>
          <p:nvPr/>
        </p:nvSpPr>
        <p:spPr>
          <a:xfrm>
            <a:off x="4417862" y="3852470"/>
            <a:ext cx="3078090" cy="1020726"/>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t>Authorized Reseller Program</a:t>
            </a:r>
            <a:br>
              <a:rPr lang="en-US" sz="400"/>
            </a:br>
            <a:endParaRPr lang="en-US" sz="400"/>
          </a:p>
          <a:p>
            <a:pPr algn="ctr"/>
            <a:r>
              <a:rPr lang="en-US" sz="1100"/>
              <a:t>For partner retailers</a:t>
            </a:r>
          </a:p>
        </p:txBody>
      </p:sp>
      <p:sp>
        <p:nvSpPr>
          <p:cNvPr id="2" name="Rectangle 1">
            <a:extLst>
              <a:ext uri="{FF2B5EF4-FFF2-40B4-BE49-F238E27FC236}">
                <a16:creationId xmlns:a16="http://schemas.microsoft.com/office/drawing/2014/main" id="{11DE5794-9C70-A635-78FC-DCE74C2F9E59}"/>
              </a:ext>
            </a:extLst>
          </p:cNvPr>
          <p:cNvSpPr/>
          <p:nvPr/>
        </p:nvSpPr>
        <p:spPr>
          <a:xfrm>
            <a:off x="4417862" y="5032710"/>
            <a:ext cx="3078090" cy="1261763"/>
          </a:xfrm>
          <a:prstGeom prst="rect">
            <a:avLst/>
          </a:prstGeom>
          <a:solidFill>
            <a:srgbClr val="B3ACA9"/>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t>Established Material Difference</a:t>
            </a:r>
            <a:br>
              <a:rPr lang="en-US" sz="500"/>
            </a:br>
            <a:endParaRPr lang="en-US" sz="500"/>
          </a:p>
          <a:p>
            <a:pPr algn="ctr"/>
            <a:r>
              <a:rPr lang="en-US" sz="1100"/>
              <a:t>Difference between unauthorized &amp; authorized product for legal recourse of bad actors</a:t>
            </a:r>
            <a:endParaRPr lang="en-US" sz="800"/>
          </a:p>
        </p:txBody>
      </p:sp>
      <p:sp>
        <p:nvSpPr>
          <p:cNvPr id="8" name="Rectangle 7">
            <a:extLst>
              <a:ext uri="{FF2B5EF4-FFF2-40B4-BE49-F238E27FC236}">
                <a16:creationId xmlns:a16="http://schemas.microsoft.com/office/drawing/2014/main" id="{20EEE0D0-B924-84FD-B948-7906DF16D0D7}"/>
              </a:ext>
            </a:extLst>
          </p:cNvPr>
          <p:cNvSpPr/>
          <p:nvPr/>
        </p:nvSpPr>
        <p:spPr>
          <a:xfrm>
            <a:off x="4417862" y="1545739"/>
            <a:ext cx="3078090" cy="10207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UPP Pricing Policy</a:t>
            </a:r>
            <a:br>
              <a:rPr lang="en-US" sz="400"/>
            </a:br>
            <a:endParaRPr lang="en-US" sz="400"/>
          </a:p>
          <a:p>
            <a:pPr algn="ctr"/>
            <a:r>
              <a:rPr lang="en-US" sz="1100"/>
              <a:t>For known and unknown retailers</a:t>
            </a:r>
          </a:p>
        </p:txBody>
      </p:sp>
      <p:sp>
        <p:nvSpPr>
          <p:cNvPr id="10" name="Rectangle 9">
            <a:extLst>
              <a:ext uri="{FF2B5EF4-FFF2-40B4-BE49-F238E27FC236}">
                <a16:creationId xmlns:a16="http://schemas.microsoft.com/office/drawing/2014/main" id="{9D89428A-6775-1874-C438-5AD5D2479C70}"/>
              </a:ext>
            </a:extLst>
          </p:cNvPr>
          <p:cNvSpPr/>
          <p:nvPr/>
        </p:nvSpPr>
        <p:spPr>
          <a:xfrm>
            <a:off x="4417864" y="2673824"/>
            <a:ext cx="3078089" cy="102072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t>Authorized Distributor Program</a:t>
            </a:r>
            <a:br>
              <a:rPr lang="en-US" sz="400"/>
            </a:br>
            <a:endParaRPr lang="en-US" sz="400"/>
          </a:p>
          <a:p>
            <a:pPr algn="ctr"/>
            <a:r>
              <a:rPr lang="en-US" sz="1100"/>
              <a:t>For partner distributors</a:t>
            </a:r>
          </a:p>
        </p:txBody>
      </p:sp>
      <p:sp>
        <p:nvSpPr>
          <p:cNvPr id="12" name="TextBox 11">
            <a:extLst>
              <a:ext uri="{FF2B5EF4-FFF2-40B4-BE49-F238E27FC236}">
                <a16:creationId xmlns:a16="http://schemas.microsoft.com/office/drawing/2014/main" id="{F12E5B45-A0E0-FE9C-A300-E633D22FAB67}"/>
              </a:ext>
            </a:extLst>
          </p:cNvPr>
          <p:cNvSpPr txBox="1"/>
          <p:nvPr/>
        </p:nvSpPr>
        <p:spPr>
          <a:xfrm>
            <a:off x="7495952" y="5463118"/>
            <a:ext cx="2054741" cy="415498"/>
          </a:xfrm>
          <a:prstGeom prst="rect">
            <a:avLst/>
          </a:prstGeom>
          <a:noFill/>
        </p:spPr>
        <p:txBody>
          <a:bodyPr wrap="square">
            <a:spAutoFit/>
          </a:bodyPr>
          <a:lstStyle/>
          <a:p>
            <a:r>
              <a:rPr lang="en-US" sz="1050">
                <a:hlinkClick r:id="rId2"/>
              </a:rPr>
              <a:t>https://casetext.com/case/otter-prods-v-triplenet-pricing-inc</a:t>
            </a:r>
            <a:r>
              <a:rPr lang="en-US" sz="1050"/>
              <a:t> </a:t>
            </a:r>
          </a:p>
        </p:txBody>
      </p:sp>
    </p:spTree>
    <p:extLst>
      <p:ext uri="{BB962C8B-B14F-4D97-AF65-F5344CB8AC3E}">
        <p14:creationId xmlns:p14="http://schemas.microsoft.com/office/powerpoint/2010/main" val="704807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A75C5-05E5-7841-A5A7-2E053B3EA6EF}"/>
            </a:ext>
          </a:extLst>
        </p:cNvPr>
        <p:cNvGrpSpPr/>
        <p:nvPr/>
      </p:nvGrpSpPr>
      <p:grpSpPr>
        <a:xfrm>
          <a:off x="0" y="0"/>
          <a:ext cx="0" cy="0"/>
          <a:chOff x="0" y="0"/>
          <a:chExt cx="0" cy="0"/>
        </a:xfrm>
      </p:grpSpPr>
      <p:sp>
        <p:nvSpPr>
          <p:cNvPr id="7" name="Date Placeholder 6">
            <a:extLst>
              <a:ext uri="{FF2B5EF4-FFF2-40B4-BE49-F238E27FC236}">
                <a16:creationId xmlns:a16="http://schemas.microsoft.com/office/drawing/2014/main" id="{E8746877-E56D-5676-AA54-6A68D105594E}"/>
              </a:ext>
            </a:extLst>
          </p:cNvPr>
          <p:cNvSpPr>
            <a:spLocks noGrp="1"/>
          </p:cNvSpPr>
          <p:nvPr>
            <p:ph type="dt" sz="half" idx="10"/>
          </p:nvPr>
        </p:nvSpPr>
        <p:spPr>
          <a:xfrm>
            <a:off x="356616" y="6462580"/>
            <a:ext cx="1190065" cy="264691"/>
          </a:xfrm>
        </p:spPr>
        <p:txBody>
          <a:bodyPr/>
          <a:lstStyle/>
          <a:p>
            <a:fld id="{A0082FC9-347D-0545-B8F6-55F4C6C721D1}" type="datetime1">
              <a:rPr lang="en-US" smtClean="0"/>
              <a:pPr/>
              <a:t>12/5/2024</a:t>
            </a:fld>
            <a:endParaRPr lang="en-US"/>
          </a:p>
        </p:txBody>
      </p:sp>
      <p:sp>
        <p:nvSpPr>
          <p:cNvPr id="9" name="Slide Number Placeholder 8">
            <a:extLst>
              <a:ext uri="{FF2B5EF4-FFF2-40B4-BE49-F238E27FC236}">
                <a16:creationId xmlns:a16="http://schemas.microsoft.com/office/drawing/2014/main" id="{5A74171F-2774-CD01-BAAB-1132310CE62D}"/>
              </a:ext>
            </a:extLst>
          </p:cNvPr>
          <p:cNvSpPr>
            <a:spLocks noGrp="1"/>
          </p:cNvSpPr>
          <p:nvPr>
            <p:ph type="sldNum" sz="quarter" idx="12"/>
          </p:nvPr>
        </p:nvSpPr>
        <p:spPr>
          <a:xfrm>
            <a:off x="10587318" y="6462580"/>
            <a:ext cx="1261782" cy="264691"/>
          </a:xfrm>
        </p:spPr>
        <p:txBody>
          <a:bodyPr/>
          <a:lstStyle/>
          <a:p>
            <a:fld id="{2CF9B429-51AD-EE4F-A04A-255FAEA48272}" type="slidenum">
              <a:rPr lang="en-US" smtClean="0"/>
              <a:pPr/>
              <a:t>15</a:t>
            </a:fld>
            <a:endParaRPr lang="en-US"/>
          </a:p>
        </p:txBody>
      </p:sp>
      <p:sp>
        <p:nvSpPr>
          <p:cNvPr id="5" name="Title 10">
            <a:extLst>
              <a:ext uri="{FF2B5EF4-FFF2-40B4-BE49-F238E27FC236}">
                <a16:creationId xmlns:a16="http://schemas.microsoft.com/office/drawing/2014/main" id="{BC002B3D-0C44-2512-04F1-854B29C3A4E5}"/>
              </a:ext>
            </a:extLst>
          </p:cNvPr>
          <p:cNvSpPr>
            <a:spLocks noGrp="1"/>
          </p:cNvSpPr>
          <p:nvPr>
            <p:ph type="title"/>
          </p:nvPr>
        </p:nvSpPr>
        <p:spPr>
          <a:xfrm>
            <a:off x="356616" y="301752"/>
            <a:ext cx="11492484" cy="603504"/>
          </a:xfrm>
        </p:spPr>
        <p:txBody>
          <a:bodyPr/>
          <a:lstStyle/>
          <a:p>
            <a:r>
              <a:rPr lang="en-US"/>
              <a:t>PROGRAM OVERVIEW</a:t>
            </a:r>
          </a:p>
        </p:txBody>
      </p:sp>
      <p:pic>
        <p:nvPicPr>
          <p:cNvPr id="3" name="Picture 2">
            <a:extLst>
              <a:ext uri="{FF2B5EF4-FFF2-40B4-BE49-F238E27FC236}">
                <a16:creationId xmlns:a16="http://schemas.microsoft.com/office/drawing/2014/main" id="{39338D32-9EB2-31FF-0B92-A48415F84695}"/>
              </a:ext>
            </a:extLst>
          </p:cNvPr>
          <p:cNvPicPr>
            <a:picLocks noChangeAspect="1"/>
          </p:cNvPicPr>
          <p:nvPr/>
        </p:nvPicPr>
        <p:blipFill>
          <a:blip r:embed="rId2"/>
          <a:stretch>
            <a:fillRect/>
          </a:stretch>
        </p:blipFill>
        <p:spPr>
          <a:xfrm>
            <a:off x="1546681" y="1142736"/>
            <a:ext cx="9299945" cy="5231219"/>
          </a:xfrm>
          <a:prstGeom prst="rect">
            <a:avLst/>
          </a:prstGeom>
        </p:spPr>
      </p:pic>
    </p:spTree>
    <p:extLst>
      <p:ext uri="{BB962C8B-B14F-4D97-AF65-F5344CB8AC3E}">
        <p14:creationId xmlns:p14="http://schemas.microsoft.com/office/powerpoint/2010/main" val="1042475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E489D-D980-E4B3-A622-3FEBC9EA1852}"/>
            </a:ext>
          </a:extLst>
        </p:cNvPr>
        <p:cNvGrpSpPr/>
        <p:nvPr/>
      </p:nvGrpSpPr>
      <p:grpSpPr>
        <a:xfrm>
          <a:off x="0" y="0"/>
          <a:ext cx="0" cy="0"/>
          <a:chOff x="0" y="0"/>
          <a:chExt cx="0" cy="0"/>
        </a:xfrm>
      </p:grpSpPr>
      <p:sp>
        <p:nvSpPr>
          <p:cNvPr id="7" name="Date Placeholder 6">
            <a:extLst>
              <a:ext uri="{FF2B5EF4-FFF2-40B4-BE49-F238E27FC236}">
                <a16:creationId xmlns:a16="http://schemas.microsoft.com/office/drawing/2014/main" id="{F04B3CDF-968E-1169-EABE-852D88175D4D}"/>
              </a:ext>
            </a:extLst>
          </p:cNvPr>
          <p:cNvSpPr>
            <a:spLocks noGrp="1"/>
          </p:cNvSpPr>
          <p:nvPr>
            <p:ph type="dt" sz="half" idx="10"/>
          </p:nvPr>
        </p:nvSpPr>
        <p:spPr>
          <a:xfrm>
            <a:off x="356616" y="6462580"/>
            <a:ext cx="1190065" cy="264691"/>
          </a:xfrm>
        </p:spPr>
        <p:txBody>
          <a:bodyPr/>
          <a:lstStyle/>
          <a:p>
            <a:fld id="{A0082FC9-347D-0545-B8F6-55F4C6C721D1}" type="datetime1">
              <a:rPr lang="en-US" smtClean="0"/>
              <a:pPr/>
              <a:t>12/5/2024</a:t>
            </a:fld>
            <a:endParaRPr lang="en-US"/>
          </a:p>
        </p:txBody>
      </p:sp>
      <p:sp>
        <p:nvSpPr>
          <p:cNvPr id="9" name="Slide Number Placeholder 8">
            <a:extLst>
              <a:ext uri="{FF2B5EF4-FFF2-40B4-BE49-F238E27FC236}">
                <a16:creationId xmlns:a16="http://schemas.microsoft.com/office/drawing/2014/main" id="{62E1452B-7E31-32E8-1F92-E72DB47D4B91}"/>
              </a:ext>
            </a:extLst>
          </p:cNvPr>
          <p:cNvSpPr>
            <a:spLocks noGrp="1"/>
          </p:cNvSpPr>
          <p:nvPr>
            <p:ph type="sldNum" sz="quarter" idx="12"/>
          </p:nvPr>
        </p:nvSpPr>
        <p:spPr>
          <a:xfrm>
            <a:off x="10587318" y="6462580"/>
            <a:ext cx="1261782" cy="264691"/>
          </a:xfrm>
        </p:spPr>
        <p:txBody>
          <a:bodyPr/>
          <a:lstStyle/>
          <a:p>
            <a:fld id="{2CF9B429-51AD-EE4F-A04A-255FAEA48272}" type="slidenum">
              <a:rPr lang="en-US" smtClean="0"/>
              <a:pPr/>
              <a:t>16</a:t>
            </a:fld>
            <a:endParaRPr lang="en-US"/>
          </a:p>
        </p:txBody>
      </p:sp>
      <p:sp>
        <p:nvSpPr>
          <p:cNvPr id="5" name="Title 10">
            <a:extLst>
              <a:ext uri="{FF2B5EF4-FFF2-40B4-BE49-F238E27FC236}">
                <a16:creationId xmlns:a16="http://schemas.microsoft.com/office/drawing/2014/main" id="{4B9DF22C-A96F-080A-A033-A57BC8D6A373}"/>
              </a:ext>
            </a:extLst>
          </p:cNvPr>
          <p:cNvSpPr>
            <a:spLocks noGrp="1"/>
          </p:cNvSpPr>
          <p:nvPr>
            <p:ph type="title"/>
          </p:nvPr>
        </p:nvSpPr>
        <p:spPr>
          <a:xfrm>
            <a:off x="356616" y="301752"/>
            <a:ext cx="11492484" cy="603504"/>
          </a:xfrm>
        </p:spPr>
        <p:txBody>
          <a:bodyPr/>
          <a:lstStyle/>
          <a:p>
            <a:r>
              <a:rPr lang="en-US"/>
              <a:t>How Policies &amp; Agreements Address Common Problems</a:t>
            </a:r>
          </a:p>
        </p:txBody>
      </p:sp>
      <p:pic>
        <p:nvPicPr>
          <p:cNvPr id="4" name="Picture 3">
            <a:extLst>
              <a:ext uri="{FF2B5EF4-FFF2-40B4-BE49-F238E27FC236}">
                <a16:creationId xmlns:a16="http://schemas.microsoft.com/office/drawing/2014/main" id="{D9956E36-052F-2084-A4A2-CD2DDE6F9A5B}"/>
              </a:ext>
            </a:extLst>
          </p:cNvPr>
          <p:cNvPicPr>
            <a:picLocks noChangeAspect="1"/>
          </p:cNvPicPr>
          <p:nvPr/>
        </p:nvPicPr>
        <p:blipFill>
          <a:blip r:embed="rId3"/>
          <a:srcRect r="-412" b="13821"/>
          <a:stretch/>
        </p:blipFill>
        <p:spPr>
          <a:xfrm>
            <a:off x="1546681" y="1186325"/>
            <a:ext cx="9042666" cy="4365496"/>
          </a:xfrm>
          <a:prstGeom prst="rect">
            <a:avLst/>
          </a:prstGeom>
        </p:spPr>
      </p:pic>
    </p:spTree>
    <p:extLst>
      <p:ext uri="{BB962C8B-B14F-4D97-AF65-F5344CB8AC3E}">
        <p14:creationId xmlns:p14="http://schemas.microsoft.com/office/powerpoint/2010/main" val="1909959802"/>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5DBEE-AF51-25E8-E0F4-8D1C7E697BB8}"/>
            </a:ext>
          </a:extLst>
        </p:cNvPr>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720BE46F-AF11-036E-83DA-73EE09C7A29F}"/>
              </a:ext>
            </a:extLst>
          </p:cNvPr>
          <p:cNvSpPr>
            <a:spLocks noGrp="1"/>
          </p:cNvSpPr>
          <p:nvPr>
            <p:ph type="pic" idx="13"/>
          </p:nvPr>
        </p:nvSpPr>
        <p:spPr/>
        <p:txBody>
          <a:bodyPr/>
          <a:lstStyle/>
          <a:p>
            <a:endParaRPr lang="en-US"/>
          </a:p>
        </p:txBody>
      </p:sp>
      <p:sp>
        <p:nvSpPr>
          <p:cNvPr id="15" name="Picture Placeholder 14">
            <a:extLst>
              <a:ext uri="{FF2B5EF4-FFF2-40B4-BE49-F238E27FC236}">
                <a16:creationId xmlns:a16="http://schemas.microsoft.com/office/drawing/2014/main" id="{3313A95B-1769-3308-C71A-9161E87A37EB}"/>
              </a:ext>
            </a:extLst>
          </p:cNvPr>
          <p:cNvSpPr>
            <a:spLocks noGrp="1"/>
          </p:cNvSpPr>
          <p:nvPr>
            <p:ph type="pic" idx="14"/>
          </p:nvPr>
        </p:nvSpPr>
        <p:spPr/>
        <p:txBody>
          <a:bodyPr/>
          <a:lstStyle/>
          <a:p>
            <a:endParaRPr lang="en-US"/>
          </a:p>
        </p:txBody>
      </p:sp>
      <p:sp>
        <p:nvSpPr>
          <p:cNvPr id="6" name="Date Placeholder 5">
            <a:extLst>
              <a:ext uri="{FF2B5EF4-FFF2-40B4-BE49-F238E27FC236}">
                <a16:creationId xmlns:a16="http://schemas.microsoft.com/office/drawing/2014/main" id="{18F63F55-FF94-2958-181A-8846A30BFA3B}"/>
              </a:ext>
            </a:extLst>
          </p:cNvPr>
          <p:cNvSpPr>
            <a:spLocks noGrp="1"/>
          </p:cNvSpPr>
          <p:nvPr>
            <p:ph type="dt" sz="half" idx="15"/>
          </p:nvPr>
        </p:nvSpPr>
        <p:spPr>
          <a:xfrm>
            <a:off x="356616" y="6462580"/>
            <a:ext cx="1190065" cy="264691"/>
          </a:xfrm>
        </p:spPr>
        <p:txBody>
          <a:bodyPr/>
          <a:lstStyle/>
          <a:p>
            <a:fld id="{097243B2-396C-D14A-93C7-0C98A09E845B}" type="datetime1">
              <a:rPr lang="en-US" smtClean="0"/>
              <a:pPr/>
              <a:t>12/5/2024</a:t>
            </a:fld>
            <a:endParaRPr lang="en-US"/>
          </a:p>
        </p:txBody>
      </p:sp>
      <p:sp>
        <p:nvSpPr>
          <p:cNvPr id="8" name="Slide Number Placeholder 7">
            <a:extLst>
              <a:ext uri="{FF2B5EF4-FFF2-40B4-BE49-F238E27FC236}">
                <a16:creationId xmlns:a16="http://schemas.microsoft.com/office/drawing/2014/main" id="{EE039D43-4BC4-5C7E-891B-3FA05ED3D192}"/>
              </a:ext>
            </a:extLst>
          </p:cNvPr>
          <p:cNvSpPr>
            <a:spLocks noGrp="1"/>
          </p:cNvSpPr>
          <p:nvPr>
            <p:ph type="sldNum" sz="quarter" idx="17"/>
          </p:nvPr>
        </p:nvSpPr>
        <p:spPr>
          <a:xfrm>
            <a:off x="10587318" y="6462580"/>
            <a:ext cx="1261782" cy="264691"/>
          </a:xfrm>
        </p:spPr>
        <p:txBody>
          <a:bodyPr/>
          <a:lstStyle/>
          <a:p>
            <a:fld id="{2CF9B429-51AD-EE4F-A04A-255FAEA48272}" type="slidenum">
              <a:rPr lang="en-US" smtClean="0"/>
              <a:pPr/>
              <a:t>17</a:t>
            </a:fld>
            <a:endParaRPr lang="en-US"/>
          </a:p>
        </p:txBody>
      </p:sp>
      <p:sp>
        <p:nvSpPr>
          <p:cNvPr id="12" name="Title 11">
            <a:extLst>
              <a:ext uri="{FF2B5EF4-FFF2-40B4-BE49-F238E27FC236}">
                <a16:creationId xmlns:a16="http://schemas.microsoft.com/office/drawing/2014/main" id="{F5DF5AC1-81CE-F785-61EA-EFBED2999452}"/>
              </a:ext>
            </a:extLst>
          </p:cNvPr>
          <p:cNvSpPr>
            <a:spLocks noGrp="1"/>
          </p:cNvSpPr>
          <p:nvPr>
            <p:ph type="title"/>
          </p:nvPr>
        </p:nvSpPr>
        <p:spPr/>
        <p:txBody>
          <a:bodyPr/>
          <a:lstStyle/>
          <a:p>
            <a:r>
              <a:rPr lang="en-US"/>
              <a:t>Management &amp; Enforcement</a:t>
            </a:r>
          </a:p>
        </p:txBody>
      </p:sp>
      <p:sp>
        <p:nvSpPr>
          <p:cNvPr id="13" name="Text Placeholder 12">
            <a:extLst>
              <a:ext uri="{FF2B5EF4-FFF2-40B4-BE49-F238E27FC236}">
                <a16:creationId xmlns:a16="http://schemas.microsoft.com/office/drawing/2014/main" id="{A3FF1C3C-7CC8-DB82-0124-0FB70EF4717D}"/>
              </a:ext>
            </a:extLst>
          </p:cNvPr>
          <p:cNvSpPr>
            <a:spLocks noGrp="1"/>
          </p:cNvSpPr>
          <p:nvPr>
            <p:ph type="body" idx="1"/>
          </p:nvPr>
        </p:nvSpPr>
        <p:spPr/>
        <p:txBody>
          <a:bodyPr/>
          <a:lstStyle/>
          <a:p>
            <a:r>
              <a:rPr lang="en-US"/>
              <a:t>How to Create &amp; Enforce Brand Protection Programs</a:t>
            </a:r>
          </a:p>
        </p:txBody>
      </p:sp>
      <p:pic>
        <p:nvPicPr>
          <p:cNvPr id="3" name="Content Placeholder 29" descr="Bowls of ramen with eggs and vegetables&#10;&#10;Description automatically generated">
            <a:extLst>
              <a:ext uri="{FF2B5EF4-FFF2-40B4-BE49-F238E27FC236}">
                <a16:creationId xmlns:a16="http://schemas.microsoft.com/office/drawing/2014/main" id="{38AC7B52-8305-0AFE-83CE-B1A891EB3A7D}"/>
              </a:ext>
            </a:extLst>
          </p:cNvPr>
          <p:cNvPicPr preferRelativeResize="0">
            <a:picLocks noChangeAspect="1"/>
          </p:cNvPicPr>
          <p:nvPr/>
        </p:nvPicPr>
        <p:blipFill rotWithShape="1">
          <a:blip r:embed="rId2"/>
          <a:srcRect l="339" t="-320" r="-340" b="61182"/>
          <a:stretch/>
        </p:blipFill>
        <p:spPr>
          <a:xfrm>
            <a:off x="128882" y="3610964"/>
            <a:ext cx="6503618" cy="2703309"/>
          </a:xfrm>
          <a:prstGeom prst="roundRect">
            <a:avLst>
              <a:gd name="adj" fmla="val 9721"/>
            </a:avLst>
          </a:prstGeom>
        </p:spPr>
      </p:pic>
      <p:pic>
        <p:nvPicPr>
          <p:cNvPr id="5" name="Content Placeholder 29" descr="A dog running with a toy in its mouth&#10;&#10;Description automatically generated">
            <a:extLst>
              <a:ext uri="{FF2B5EF4-FFF2-40B4-BE49-F238E27FC236}">
                <a16:creationId xmlns:a16="http://schemas.microsoft.com/office/drawing/2014/main" id="{AF8CF87B-4E36-9A26-571D-F7DA32AF2472}"/>
              </a:ext>
            </a:extLst>
          </p:cNvPr>
          <p:cNvPicPr preferRelativeResize="0">
            <a:picLocks noChangeAspect="1"/>
          </p:cNvPicPr>
          <p:nvPr/>
        </p:nvPicPr>
        <p:blipFill rotWithShape="1">
          <a:blip r:embed="rId3"/>
          <a:srcRect l="619" t="10580" r="-619" b="5119"/>
          <a:stretch/>
        </p:blipFill>
        <p:spPr>
          <a:xfrm>
            <a:off x="6714944" y="3611138"/>
            <a:ext cx="5360629" cy="2729637"/>
          </a:xfrm>
          <a:prstGeom prst="roundRect">
            <a:avLst>
              <a:gd name="adj" fmla="val 9721"/>
            </a:avLst>
          </a:prstGeom>
        </p:spPr>
      </p:pic>
    </p:spTree>
    <p:extLst>
      <p:ext uri="{BB962C8B-B14F-4D97-AF65-F5344CB8AC3E}">
        <p14:creationId xmlns:p14="http://schemas.microsoft.com/office/powerpoint/2010/main" val="3239087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73B12-E7B4-D387-2E54-E0CFC35C636A}"/>
            </a:ext>
          </a:extLst>
        </p:cNvPr>
        <p:cNvGrpSpPr/>
        <p:nvPr/>
      </p:nvGrpSpPr>
      <p:grpSpPr>
        <a:xfrm>
          <a:off x="0" y="0"/>
          <a:ext cx="0" cy="0"/>
          <a:chOff x="0" y="0"/>
          <a:chExt cx="0" cy="0"/>
        </a:xfrm>
      </p:grpSpPr>
      <p:sp>
        <p:nvSpPr>
          <p:cNvPr id="7" name="Date Placeholder 6">
            <a:extLst>
              <a:ext uri="{FF2B5EF4-FFF2-40B4-BE49-F238E27FC236}">
                <a16:creationId xmlns:a16="http://schemas.microsoft.com/office/drawing/2014/main" id="{C42F3300-D8F5-D2A3-9D6C-FDD82A3F858D}"/>
              </a:ext>
            </a:extLst>
          </p:cNvPr>
          <p:cNvSpPr>
            <a:spLocks noGrp="1"/>
          </p:cNvSpPr>
          <p:nvPr>
            <p:ph type="dt" sz="half" idx="10"/>
          </p:nvPr>
        </p:nvSpPr>
        <p:spPr>
          <a:xfrm>
            <a:off x="356616" y="6462580"/>
            <a:ext cx="1190065" cy="264691"/>
          </a:xfrm>
        </p:spPr>
        <p:txBody>
          <a:bodyPr/>
          <a:lstStyle/>
          <a:p>
            <a:fld id="{A0082FC9-347D-0545-B8F6-55F4C6C721D1}" type="datetime1">
              <a:rPr lang="en-US" smtClean="0"/>
              <a:pPr/>
              <a:t>12/5/2024</a:t>
            </a:fld>
            <a:endParaRPr lang="en-US"/>
          </a:p>
        </p:txBody>
      </p:sp>
      <p:sp>
        <p:nvSpPr>
          <p:cNvPr id="9" name="Slide Number Placeholder 8">
            <a:extLst>
              <a:ext uri="{FF2B5EF4-FFF2-40B4-BE49-F238E27FC236}">
                <a16:creationId xmlns:a16="http://schemas.microsoft.com/office/drawing/2014/main" id="{BFB5F22A-5288-5061-2A84-6A0E69503BA0}"/>
              </a:ext>
            </a:extLst>
          </p:cNvPr>
          <p:cNvSpPr>
            <a:spLocks noGrp="1"/>
          </p:cNvSpPr>
          <p:nvPr>
            <p:ph type="sldNum" sz="quarter" idx="12"/>
          </p:nvPr>
        </p:nvSpPr>
        <p:spPr>
          <a:xfrm>
            <a:off x="10587318" y="6462580"/>
            <a:ext cx="1261782" cy="264691"/>
          </a:xfrm>
        </p:spPr>
        <p:txBody>
          <a:bodyPr/>
          <a:lstStyle/>
          <a:p>
            <a:fld id="{2CF9B429-51AD-EE4F-A04A-255FAEA48272}" type="slidenum">
              <a:rPr lang="en-US" smtClean="0"/>
              <a:pPr/>
              <a:t>18</a:t>
            </a:fld>
            <a:endParaRPr lang="en-US"/>
          </a:p>
        </p:txBody>
      </p:sp>
      <p:sp>
        <p:nvSpPr>
          <p:cNvPr id="5" name="Title 10">
            <a:extLst>
              <a:ext uri="{FF2B5EF4-FFF2-40B4-BE49-F238E27FC236}">
                <a16:creationId xmlns:a16="http://schemas.microsoft.com/office/drawing/2014/main" id="{4980FC84-D66C-87F4-3CCF-61891331921B}"/>
              </a:ext>
            </a:extLst>
          </p:cNvPr>
          <p:cNvSpPr>
            <a:spLocks noGrp="1"/>
          </p:cNvSpPr>
          <p:nvPr>
            <p:ph type="title"/>
          </p:nvPr>
        </p:nvSpPr>
        <p:spPr>
          <a:xfrm>
            <a:off x="356616" y="301752"/>
            <a:ext cx="11492484" cy="603504"/>
          </a:xfrm>
        </p:spPr>
        <p:txBody>
          <a:bodyPr/>
          <a:lstStyle/>
          <a:p>
            <a:r>
              <a:rPr lang="en-US"/>
              <a:t>Resources for Implementation &amp; Management </a:t>
            </a:r>
          </a:p>
        </p:txBody>
      </p:sp>
      <p:sp>
        <p:nvSpPr>
          <p:cNvPr id="6" name="Rectangle 5">
            <a:extLst>
              <a:ext uri="{FF2B5EF4-FFF2-40B4-BE49-F238E27FC236}">
                <a16:creationId xmlns:a16="http://schemas.microsoft.com/office/drawing/2014/main" id="{3C13ACDC-68B9-2EC7-299D-B591AA8B6454}"/>
              </a:ext>
            </a:extLst>
          </p:cNvPr>
          <p:cNvSpPr/>
          <p:nvPr/>
        </p:nvSpPr>
        <p:spPr>
          <a:xfrm>
            <a:off x="7384327" y="3969428"/>
            <a:ext cx="3078090" cy="1020726"/>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t>Legal Services</a:t>
            </a:r>
            <a:br>
              <a:rPr lang="en-US" sz="400"/>
            </a:br>
            <a:endParaRPr lang="en-US" sz="400"/>
          </a:p>
          <a:p>
            <a:pPr algn="ctr"/>
            <a:r>
              <a:rPr lang="en-US" sz="1100"/>
              <a:t>Draft, train and assist with implementation of policy documents &amp; enforcement.</a:t>
            </a:r>
          </a:p>
        </p:txBody>
      </p:sp>
      <p:sp>
        <p:nvSpPr>
          <p:cNvPr id="8" name="Rectangle 7">
            <a:extLst>
              <a:ext uri="{FF2B5EF4-FFF2-40B4-BE49-F238E27FC236}">
                <a16:creationId xmlns:a16="http://schemas.microsoft.com/office/drawing/2014/main" id="{9CD88D8D-54ED-90C6-57E3-C271F27922B7}"/>
              </a:ext>
            </a:extLst>
          </p:cNvPr>
          <p:cNvSpPr/>
          <p:nvPr/>
        </p:nvSpPr>
        <p:spPr>
          <a:xfrm>
            <a:off x="1546681" y="3969428"/>
            <a:ext cx="3078090" cy="10207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Tracking Software</a:t>
            </a:r>
            <a:br>
              <a:rPr lang="en-US" sz="400"/>
            </a:br>
            <a:endParaRPr lang="en-US" sz="400"/>
          </a:p>
          <a:p>
            <a:pPr algn="ctr"/>
            <a:r>
              <a:rPr lang="en-US" sz="1100"/>
              <a:t>Software service to track resellers across all online distribution channels &amp; report on infringement</a:t>
            </a:r>
          </a:p>
        </p:txBody>
      </p:sp>
      <p:sp>
        <p:nvSpPr>
          <p:cNvPr id="10" name="Rectangle 9">
            <a:extLst>
              <a:ext uri="{FF2B5EF4-FFF2-40B4-BE49-F238E27FC236}">
                <a16:creationId xmlns:a16="http://schemas.microsoft.com/office/drawing/2014/main" id="{3F3592FA-18C7-DD04-9D13-249C98E92A2F}"/>
              </a:ext>
            </a:extLst>
          </p:cNvPr>
          <p:cNvSpPr/>
          <p:nvPr/>
        </p:nvSpPr>
        <p:spPr>
          <a:xfrm>
            <a:off x="4563813" y="1749773"/>
            <a:ext cx="3078089" cy="102072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t>Internal Support</a:t>
            </a:r>
            <a:br>
              <a:rPr lang="en-US" sz="400"/>
            </a:br>
            <a:endParaRPr lang="en-US" sz="400"/>
          </a:p>
          <a:p>
            <a:pPr algn="ctr"/>
            <a:r>
              <a:rPr lang="en-US" sz="1100"/>
              <a:t>Internal Person(s) to quarterback programs, confirm enforcement &amp; facilitate authorized program details</a:t>
            </a:r>
          </a:p>
        </p:txBody>
      </p:sp>
      <p:cxnSp>
        <p:nvCxnSpPr>
          <p:cNvPr id="14" name="Straight Arrow Connector 13">
            <a:extLst>
              <a:ext uri="{FF2B5EF4-FFF2-40B4-BE49-F238E27FC236}">
                <a16:creationId xmlns:a16="http://schemas.microsoft.com/office/drawing/2014/main" id="{8E5FF6C6-1E90-AF3F-8809-47FF4AA636BB}"/>
              </a:ext>
            </a:extLst>
          </p:cNvPr>
          <p:cNvCxnSpPr>
            <a:cxnSpLocks/>
          </p:cNvCxnSpPr>
          <p:nvPr/>
        </p:nvCxnSpPr>
        <p:spPr>
          <a:xfrm flipH="1">
            <a:off x="2987749" y="2289522"/>
            <a:ext cx="1477925" cy="158072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A2026FF-BA2D-3DCC-6835-FDFAD7F2C14A}"/>
              </a:ext>
            </a:extLst>
          </p:cNvPr>
          <p:cNvCxnSpPr>
            <a:cxnSpLocks/>
          </p:cNvCxnSpPr>
          <p:nvPr/>
        </p:nvCxnSpPr>
        <p:spPr>
          <a:xfrm flipH="1">
            <a:off x="4624771" y="4538564"/>
            <a:ext cx="275955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C413724-6EE4-CF8F-F575-E5AF036F0386}"/>
              </a:ext>
            </a:extLst>
          </p:cNvPr>
          <p:cNvCxnSpPr>
            <a:cxnSpLocks/>
            <a:stCxn id="6" idx="0"/>
          </p:cNvCxnSpPr>
          <p:nvPr/>
        </p:nvCxnSpPr>
        <p:spPr>
          <a:xfrm flipH="1" flipV="1">
            <a:off x="7726328" y="2371060"/>
            <a:ext cx="1197044" cy="159836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68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E6B16-43C5-B202-2670-9285B11C4B28}"/>
            </a:ext>
          </a:extLst>
        </p:cNvPr>
        <p:cNvGrpSpPr/>
        <p:nvPr/>
      </p:nvGrpSpPr>
      <p:grpSpPr>
        <a:xfrm>
          <a:off x="0" y="0"/>
          <a:ext cx="0" cy="0"/>
          <a:chOff x="0" y="0"/>
          <a:chExt cx="0" cy="0"/>
        </a:xfrm>
      </p:grpSpPr>
      <p:sp>
        <p:nvSpPr>
          <p:cNvPr id="24" name="Text Placeholder 23">
            <a:extLst>
              <a:ext uri="{FF2B5EF4-FFF2-40B4-BE49-F238E27FC236}">
                <a16:creationId xmlns:a16="http://schemas.microsoft.com/office/drawing/2014/main" id="{3BD10733-FE3A-D48C-9C6D-0C18957ACB90}"/>
              </a:ext>
            </a:extLst>
          </p:cNvPr>
          <p:cNvSpPr>
            <a:spLocks noGrp="1"/>
          </p:cNvSpPr>
          <p:nvPr>
            <p:ph type="body" sz="quarter" idx="11"/>
          </p:nvPr>
        </p:nvSpPr>
        <p:spPr/>
        <p:txBody>
          <a:bodyPr/>
          <a:lstStyle/>
          <a:p>
            <a:r>
              <a:rPr lang="en-US"/>
              <a:t>UPP &amp; Authorized seller programs require internal resources</a:t>
            </a:r>
          </a:p>
          <a:p>
            <a:r>
              <a:rPr lang="en-US"/>
              <a:t>Executive sponsorship and support is key to success</a:t>
            </a:r>
          </a:p>
          <a:p>
            <a:r>
              <a:rPr lang="en-US"/>
              <a:t>It takes the internal team being bought in, and the work is never-ending</a:t>
            </a:r>
          </a:p>
        </p:txBody>
      </p:sp>
      <p:sp>
        <p:nvSpPr>
          <p:cNvPr id="6" name="Date Placeholder 5">
            <a:extLst>
              <a:ext uri="{FF2B5EF4-FFF2-40B4-BE49-F238E27FC236}">
                <a16:creationId xmlns:a16="http://schemas.microsoft.com/office/drawing/2014/main" id="{6CA5F8D4-892B-1F5F-2298-F7C5E8694F30}"/>
              </a:ext>
            </a:extLst>
          </p:cNvPr>
          <p:cNvSpPr>
            <a:spLocks noGrp="1"/>
          </p:cNvSpPr>
          <p:nvPr>
            <p:ph type="dt" sz="half" idx="13"/>
          </p:nvPr>
        </p:nvSpPr>
        <p:spPr>
          <a:xfrm>
            <a:off x="356616" y="6462580"/>
            <a:ext cx="1190065" cy="264691"/>
          </a:xfrm>
        </p:spPr>
        <p:txBody>
          <a:bodyPr/>
          <a:lstStyle/>
          <a:p>
            <a:fld id="{3DC9AF0E-F233-F64C-A024-7F7876E518FB}" type="datetime1">
              <a:rPr lang="en-US" smtClean="0"/>
              <a:pPr/>
              <a:t>12/5/2024</a:t>
            </a:fld>
            <a:endParaRPr lang="en-US"/>
          </a:p>
        </p:txBody>
      </p:sp>
      <p:sp>
        <p:nvSpPr>
          <p:cNvPr id="8" name="Slide Number Placeholder 7">
            <a:extLst>
              <a:ext uri="{FF2B5EF4-FFF2-40B4-BE49-F238E27FC236}">
                <a16:creationId xmlns:a16="http://schemas.microsoft.com/office/drawing/2014/main" id="{20266A38-1AD9-4CDE-67F3-A0E0E1413FE7}"/>
              </a:ext>
            </a:extLst>
          </p:cNvPr>
          <p:cNvSpPr>
            <a:spLocks noGrp="1"/>
          </p:cNvSpPr>
          <p:nvPr>
            <p:ph type="sldNum" sz="quarter" idx="15"/>
          </p:nvPr>
        </p:nvSpPr>
        <p:spPr>
          <a:xfrm>
            <a:off x="10587318" y="6462580"/>
            <a:ext cx="1261782" cy="264691"/>
          </a:xfrm>
        </p:spPr>
        <p:txBody>
          <a:bodyPr/>
          <a:lstStyle/>
          <a:p>
            <a:fld id="{2CF9B429-51AD-EE4F-A04A-255FAEA48272}" type="slidenum">
              <a:rPr lang="en-US" smtClean="0"/>
              <a:pPr/>
              <a:t>19</a:t>
            </a:fld>
            <a:endParaRPr lang="en-US"/>
          </a:p>
        </p:txBody>
      </p:sp>
      <p:sp>
        <p:nvSpPr>
          <p:cNvPr id="22" name="Title 21">
            <a:extLst>
              <a:ext uri="{FF2B5EF4-FFF2-40B4-BE49-F238E27FC236}">
                <a16:creationId xmlns:a16="http://schemas.microsoft.com/office/drawing/2014/main" id="{973BF149-9068-5DEA-C49F-7BA0581027FA}"/>
              </a:ext>
            </a:extLst>
          </p:cNvPr>
          <p:cNvSpPr>
            <a:spLocks noGrp="1"/>
          </p:cNvSpPr>
          <p:nvPr>
            <p:ph type="title"/>
          </p:nvPr>
        </p:nvSpPr>
        <p:spPr/>
        <p:txBody>
          <a:bodyPr/>
          <a:lstStyle/>
          <a:p>
            <a:r>
              <a:rPr lang="en-US"/>
              <a:t>Internal Resources</a:t>
            </a:r>
          </a:p>
        </p:txBody>
      </p:sp>
      <p:sp>
        <p:nvSpPr>
          <p:cNvPr id="23" name="Text Placeholder 22">
            <a:extLst>
              <a:ext uri="{FF2B5EF4-FFF2-40B4-BE49-F238E27FC236}">
                <a16:creationId xmlns:a16="http://schemas.microsoft.com/office/drawing/2014/main" id="{51BD5EBB-DE55-D747-FA35-8C490001E79C}"/>
              </a:ext>
            </a:extLst>
          </p:cNvPr>
          <p:cNvSpPr>
            <a:spLocks noGrp="1"/>
          </p:cNvSpPr>
          <p:nvPr>
            <p:ph type="body" sz="half" idx="2"/>
          </p:nvPr>
        </p:nvSpPr>
        <p:spPr>
          <a:xfrm>
            <a:off x="7336465" y="1924492"/>
            <a:ext cx="3502059" cy="1057179"/>
          </a:xfrm>
        </p:spPr>
        <p:txBody>
          <a:bodyPr/>
          <a:lstStyle/>
          <a:p>
            <a:r>
              <a:rPr lang="en-US"/>
              <a:t>Often an internal sales lead who can build the program, administer the authorized sign ups, and push enforcement</a:t>
            </a:r>
          </a:p>
        </p:txBody>
      </p:sp>
      <p:sp>
        <p:nvSpPr>
          <p:cNvPr id="2" name="Text Placeholder 22">
            <a:extLst>
              <a:ext uri="{FF2B5EF4-FFF2-40B4-BE49-F238E27FC236}">
                <a16:creationId xmlns:a16="http://schemas.microsoft.com/office/drawing/2014/main" id="{E7049369-F47E-5D45-5F19-CB2BB0D8FD5F}"/>
              </a:ext>
            </a:extLst>
          </p:cNvPr>
          <p:cNvSpPr txBox="1">
            <a:spLocks/>
          </p:cNvSpPr>
          <p:nvPr/>
        </p:nvSpPr>
        <p:spPr>
          <a:xfrm>
            <a:off x="7336465" y="3481824"/>
            <a:ext cx="3502059" cy="1057180"/>
          </a:xfrm>
          <a:prstGeom prst="roundRect">
            <a:avLst>
              <a:gd name="adj" fmla="val 3735"/>
            </a:avLst>
          </a:prstGeom>
          <a:noFill/>
          <a:ln>
            <a:solidFill>
              <a:schemeClr val="accent5"/>
            </a:solidFill>
          </a:ln>
        </p:spPr>
        <p:txBody>
          <a:bodyPr vert="horz" lIns="182880" tIns="91440" rIns="182880" bIns="45720" rtlCol="0" anchor="t">
            <a:noAutofit/>
          </a:bodyPr>
          <a:lstStyle>
            <a:lvl1pPr marL="0" indent="0" algn="l" defTabSz="914400" rtl="0" eaLnBrk="1" latinLnBrk="0" hangingPunct="1">
              <a:lnSpc>
                <a:spcPct val="100000"/>
              </a:lnSpc>
              <a:spcBef>
                <a:spcPts val="1000"/>
              </a:spcBef>
              <a:buClrTx/>
              <a:buFont typeface="Arial" panose="020B0604020202020204" pitchFamily="34" charset="0"/>
              <a:buNone/>
              <a:defRPr sz="1200" b="0" i="0" kern="1200">
                <a:solidFill>
                  <a:schemeClr val="tx1"/>
                </a:solidFill>
                <a:latin typeface="NimbusSanExt" pitchFamily="2" charset="77"/>
                <a:ea typeface="+mn-ea"/>
                <a:cs typeface="+mn-cs"/>
              </a:defRPr>
            </a:lvl1pPr>
            <a:lvl2pPr marL="457200" indent="0" algn="l" defTabSz="914400" rtl="0" eaLnBrk="1" latinLnBrk="0" hangingPunct="1">
              <a:lnSpc>
                <a:spcPct val="150000"/>
              </a:lnSpc>
              <a:spcBef>
                <a:spcPts val="500"/>
              </a:spcBef>
              <a:buClrTx/>
              <a:buFont typeface="Arial" panose="020B0604020202020204" pitchFamily="34" charset="0"/>
              <a:buNone/>
              <a:defRPr sz="1400" b="0" i="0" kern="1200">
                <a:solidFill>
                  <a:schemeClr val="tx1"/>
                </a:solidFill>
                <a:latin typeface="Aleo" pitchFamily="2" charset="77"/>
                <a:ea typeface="+mn-ea"/>
                <a:cs typeface="+mn-cs"/>
              </a:defRPr>
            </a:lvl2pPr>
            <a:lvl3pPr marL="914400" indent="0" algn="l" defTabSz="914400" rtl="0" eaLnBrk="1" latinLnBrk="0" hangingPunct="1">
              <a:lnSpc>
                <a:spcPct val="150000"/>
              </a:lnSpc>
              <a:spcBef>
                <a:spcPts val="500"/>
              </a:spcBef>
              <a:buClrTx/>
              <a:buFont typeface="Arial" panose="020B0604020202020204" pitchFamily="34" charset="0"/>
              <a:buNone/>
              <a:defRPr sz="1200" b="0" i="0" kern="1200">
                <a:solidFill>
                  <a:schemeClr val="tx1"/>
                </a:solidFill>
                <a:latin typeface="Aleo" pitchFamily="2" charset="77"/>
                <a:ea typeface="+mn-ea"/>
                <a:cs typeface="+mn-cs"/>
              </a:defRPr>
            </a:lvl3pPr>
            <a:lvl4pPr marL="1371600" indent="0" algn="l" defTabSz="914400" rtl="0" eaLnBrk="1" latinLnBrk="0" hangingPunct="1">
              <a:lnSpc>
                <a:spcPct val="150000"/>
              </a:lnSpc>
              <a:spcBef>
                <a:spcPts val="500"/>
              </a:spcBef>
              <a:buClrTx/>
              <a:buFont typeface="Arial" panose="020B0604020202020204" pitchFamily="34" charset="0"/>
              <a:buNone/>
              <a:defRPr sz="1000" b="0" i="0" kern="1200">
                <a:solidFill>
                  <a:schemeClr val="tx1"/>
                </a:solidFill>
                <a:latin typeface="Aleo" pitchFamily="2" charset="77"/>
                <a:ea typeface="+mn-ea"/>
                <a:cs typeface="+mn-cs"/>
              </a:defRPr>
            </a:lvl4pPr>
            <a:lvl5pPr marL="1828800" indent="0" algn="l" defTabSz="914400" rtl="0" eaLnBrk="1" latinLnBrk="0" hangingPunct="1">
              <a:lnSpc>
                <a:spcPct val="150000"/>
              </a:lnSpc>
              <a:spcBef>
                <a:spcPts val="500"/>
              </a:spcBef>
              <a:buClrTx/>
              <a:buFont typeface="Arial" panose="020B0604020202020204" pitchFamily="34" charset="0"/>
              <a:buNone/>
              <a:defRPr sz="1000" b="0" i="0" kern="1200">
                <a:solidFill>
                  <a:schemeClr val="tx1"/>
                </a:solidFill>
                <a:latin typeface="Aleo"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latin typeface="NimbusSanExt"/>
              </a:rPr>
              <a:t>Every successful program must have buy-in from Sr. leadership. Without it, the conflicts within companies rarely allow the programs to become successful</a:t>
            </a:r>
          </a:p>
        </p:txBody>
      </p:sp>
      <p:sp>
        <p:nvSpPr>
          <p:cNvPr id="4" name="Text Placeholder 22">
            <a:extLst>
              <a:ext uri="{FF2B5EF4-FFF2-40B4-BE49-F238E27FC236}">
                <a16:creationId xmlns:a16="http://schemas.microsoft.com/office/drawing/2014/main" id="{21D067F5-C5F1-59E4-16F9-A84ACA3F45B0}"/>
              </a:ext>
            </a:extLst>
          </p:cNvPr>
          <p:cNvSpPr txBox="1">
            <a:spLocks/>
          </p:cNvSpPr>
          <p:nvPr/>
        </p:nvSpPr>
        <p:spPr>
          <a:xfrm>
            <a:off x="4019108" y="1924492"/>
            <a:ext cx="3221664" cy="1057178"/>
          </a:xfrm>
          <a:prstGeom prst="roundRect">
            <a:avLst>
              <a:gd name="adj" fmla="val 3735"/>
            </a:avLst>
          </a:prstGeom>
          <a:noFill/>
          <a:ln>
            <a:solidFill>
              <a:schemeClr val="bg1"/>
            </a:solidFill>
          </a:ln>
        </p:spPr>
        <p:txBody>
          <a:bodyPr vert="horz" lIns="182880" tIns="91440" rIns="182880" bIns="45720" rtlCol="0" anchor="ctr">
            <a:noAutofit/>
          </a:bodyPr>
          <a:lstStyle>
            <a:lvl1pPr marL="0" indent="0" algn="l" defTabSz="914400" rtl="0" eaLnBrk="1" latinLnBrk="0" hangingPunct="1">
              <a:lnSpc>
                <a:spcPct val="100000"/>
              </a:lnSpc>
              <a:spcBef>
                <a:spcPts val="1000"/>
              </a:spcBef>
              <a:buClrTx/>
              <a:buFont typeface="Arial" panose="020B0604020202020204" pitchFamily="34" charset="0"/>
              <a:buNone/>
              <a:defRPr sz="1200" b="0" i="0" kern="1200">
                <a:solidFill>
                  <a:schemeClr val="tx1"/>
                </a:solidFill>
                <a:latin typeface="NimbusSanExt" pitchFamily="2" charset="77"/>
                <a:ea typeface="+mn-ea"/>
                <a:cs typeface="+mn-cs"/>
              </a:defRPr>
            </a:lvl1pPr>
            <a:lvl2pPr marL="457200" indent="0" algn="l" defTabSz="914400" rtl="0" eaLnBrk="1" latinLnBrk="0" hangingPunct="1">
              <a:lnSpc>
                <a:spcPct val="150000"/>
              </a:lnSpc>
              <a:spcBef>
                <a:spcPts val="500"/>
              </a:spcBef>
              <a:buClrTx/>
              <a:buFont typeface="Arial" panose="020B0604020202020204" pitchFamily="34" charset="0"/>
              <a:buNone/>
              <a:defRPr sz="1400" b="0" i="0" kern="1200">
                <a:solidFill>
                  <a:schemeClr val="tx1"/>
                </a:solidFill>
                <a:latin typeface="Aleo" pitchFamily="2" charset="77"/>
                <a:ea typeface="+mn-ea"/>
                <a:cs typeface="+mn-cs"/>
              </a:defRPr>
            </a:lvl2pPr>
            <a:lvl3pPr marL="914400" indent="0" algn="l" defTabSz="914400" rtl="0" eaLnBrk="1" latinLnBrk="0" hangingPunct="1">
              <a:lnSpc>
                <a:spcPct val="150000"/>
              </a:lnSpc>
              <a:spcBef>
                <a:spcPts val="500"/>
              </a:spcBef>
              <a:buClrTx/>
              <a:buFont typeface="Arial" panose="020B0604020202020204" pitchFamily="34" charset="0"/>
              <a:buNone/>
              <a:defRPr sz="1200" b="0" i="0" kern="1200">
                <a:solidFill>
                  <a:schemeClr val="tx1"/>
                </a:solidFill>
                <a:latin typeface="Aleo" pitchFamily="2" charset="77"/>
                <a:ea typeface="+mn-ea"/>
                <a:cs typeface="+mn-cs"/>
              </a:defRPr>
            </a:lvl3pPr>
            <a:lvl4pPr marL="1371600" indent="0" algn="l" defTabSz="914400" rtl="0" eaLnBrk="1" latinLnBrk="0" hangingPunct="1">
              <a:lnSpc>
                <a:spcPct val="150000"/>
              </a:lnSpc>
              <a:spcBef>
                <a:spcPts val="500"/>
              </a:spcBef>
              <a:buClrTx/>
              <a:buFont typeface="Arial" panose="020B0604020202020204" pitchFamily="34" charset="0"/>
              <a:buNone/>
              <a:defRPr sz="1000" b="0" i="0" kern="1200">
                <a:solidFill>
                  <a:schemeClr val="tx1"/>
                </a:solidFill>
                <a:latin typeface="Aleo" pitchFamily="2" charset="77"/>
                <a:ea typeface="+mn-ea"/>
                <a:cs typeface="+mn-cs"/>
              </a:defRPr>
            </a:lvl4pPr>
            <a:lvl5pPr marL="1828800" indent="0" algn="l" defTabSz="914400" rtl="0" eaLnBrk="1" latinLnBrk="0" hangingPunct="1">
              <a:lnSpc>
                <a:spcPct val="150000"/>
              </a:lnSpc>
              <a:spcBef>
                <a:spcPts val="500"/>
              </a:spcBef>
              <a:buClrTx/>
              <a:buFont typeface="Arial" panose="020B0604020202020204" pitchFamily="34" charset="0"/>
              <a:buNone/>
              <a:defRPr sz="1000" b="0" i="0" kern="1200">
                <a:solidFill>
                  <a:schemeClr val="tx1"/>
                </a:solidFill>
                <a:latin typeface="Aleo"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a:t>Program Administrator</a:t>
            </a:r>
          </a:p>
        </p:txBody>
      </p:sp>
      <p:sp>
        <p:nvSpPr>
          <p:cNvPr id="5" name="Text Placeholder 22">
            <a:extLst>
              <a:ext uri="{FF2B5EF4-FFF2-40B4-BE49-F238E27FC236}">
                <a16:creationId xmlns:a16="http://schemas.microsoft.com/office/drawing/2014/main" id="{22871F94-2868-5D21-62A3-60B7B23DF271}"/>
              </a:ext>
            </a:extLst>
          </p:cNvPr>
          <p:cNvSpPr txBox="1">
            <a:spLocks/>
          </p:cNvSpPr>
          <p:nvPr/>
        </p:nvSpPr>
        <p:spPr>
          <a:xfrm>
            <a:off x="4019108" y="3481824"/>
            <a:ext cx="3221664" cy="1057179"/>
          </a:xfrm>
          <a:prstGeom prst="roundRect">
            <a:avLst>
              <a:gd name="adj" fmla="val 3735"/>
            </a:avLst>
          </a:prstGeom>
          <a:noFill/>
          <a:ln>
            <a:solidFill>
              <a:schemeClr val="bg1"/>
            </a:solidFill>
          </a:ln>
        </p:spPr>
        <p:txBody>
          <a:bodyPr vert="horz" lIns="182880" tIns="91440" rIns="182880" bIns="45720" rtlCol="0" anchor="ctr">
            <a:noAutofit/>
          </a:bodyPr>
          <a:lstStyle>
            <a:lvl1pPr marL="0" indent="0" algn="l" defTabSz="914400" rtl="0" eaLnBrk="1" latinLnBrk="0" hangingPunct="1">
              <a:lnSpc>
                <a:spcPct val="100000"/>
              </a:lnSpc>
              <a:spcBef>
                <a:spcPts val="1000"/>
              </a:spcBef>
              <a:buClrTx/>
              <a:buFont typeface="Arial" panose="020B0604020202020204" pitchFamily="34" charset="0"/>
              <a:buNone/>
              <a:defRPr sz="1200" b="0" i="0" kern="1200">
                <a:solidFill>
                  <a:schemeClr val="tx1"/>
                </a:solidFill>
                <a:latin typeface="NimbusSanExt" pitchFamily="2" charset="77"/>
                <a:ea typeface="+mn-ea"/>
                <a:cs typeface="+mn-cs"/>
              </a:defRPr>
            </a:lvl1pPr>
            <a:lvl2pPr marL="457200" indent="0" algn="l" defTabSz="914400" rtl="0" eaLnBrk="1" latinLnBrk="0" hangingPunct="1">
              <a:lnSpc>
                <a:spcPct val="150000"/>
              </a:lnSpc>
              <a:spcBef>
                <a:spcPts val="500"/>
              </a:spcBef>
              <a:buClrTx/>
              <a:buFont typeface="Arial" panose="020B0604020202020204" pitchFamily="34" charset="0"/>
              <a:buNone/>
              <a:defRPr sz="1400" b="0" i="0" kern="1200">
                <a:solidFill>
                  <a:schemeClr val="tx1"/>
                </a:solidFill>
                <a:latin typeface="Aleo" pitchFamily="2" charset="77"/>
                <a:ea typeface="+mn-ea"/>
                <a:cs typeface="+mn-cs"/>
              </a:defRPr>
            </a:lvl2pPr>
            <a:lvl3pPr marL="914400" indent="0" algn="l" defTabSz="914400" rtl="0" eaLnBrk="1" latinLnBrk="0" hangingPunct="1">
              <a:lnSpc>
                <a:spcPct val="150000"/>
              </a:lnSpc>
              <a:spcBef>
                <a:spcPts val="500"/>
              </a:spcBef>
              <a:buClrTx/>
              <a:buFont typeface="Arial" panose="020B0604020202020204" pitchFamily="34" charset="0"/>
              <a:buNone/>
              <a:defRPr sz="1200" b="0" i="0" kern="1200">
                <a:solidFill>
                  <a:schemeClr val="tx1"/>
                </a:solidFill>
                <a:latin typeface="Aleo" pitchFamily="2" charset="77"/>
                <a:ea typeface="+mn-ea"/>
                <a:cs typeface="+mn-cs"/>
              </a:defRPr>
            </a:lvl3pPr>
            <a:lvl4pPr marL="1371600" indent="0" algn="l" defTabSz="914400" rtl="0" eaLnBrk="1" latinLnBrk="0" hangingPunct="1">
              <a:lnSpc>
                <a:spcPct val="150000"/>
              </a:lnSpc>
              <a:spcBef>
                <a:spcPts val="500"/>
              </a:spcBef>
              <a:buClrTx/>
              <a:buFont typeface="Arial" panose="020B0604020202020204" pitchFamily="34" charset="0"/>
              <a:buNone/>
              <a:defRPr sz="1000" b="0" i="0" kern="1200">
                <a:solidFill>
                  <a:schemeClr val="tx1"/>
                </a:solidFill>
                <a:latin typeface="Aleo" pitchFamily="2" charset="77"/>
                <a:ea typeface="+mn-ea"/>
                <a:cs typeface="+mn-cs"/>
              </a:defRPr>
            </a:lvl4pPr>
            <a:lvl5pPr marL="1828800" indent="0" algn="l" defTabSz="914400" rtl="0" eaLnBrk="1" latinLnBrk="0" hangingPunct="1">
              <a:lnSpc>
                <a:spcPct val="150000"/>
              </a:lnSpc>
              <a:spcBef>
                <a:spcPts val="500"/>
              </a:spcBef>
              <a:buClrTx/>
              <a:buFont typeface="Arial" panose="020B0604020202020204" pitchFamily="34" charset="0"/>
              <a:buNone/>
              <a:defRPr sz="1000" b="0" i="0" kern="1200">
                <a:solidFill>
                  <a:schemeClr val="tx1"/>
                </a:solidFill>
                <a:latin typeface="Aleo"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a:t>Executive Sponsor</a:t>
            </a:r>
          </a:p>
        </p:txBody>
      </p:sp>
    </p:spTree>
    <p:extLst>
      <p:ext uri="{BB962C8B-B14F-4D97-AF65-F5344CB8AC3E}">
        <p14:creationId xmlns:p14="http://schemas.microsoft.com/office/powerpoint/2010/main" val="1883314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person standing with his arms crossed&#10;&#10;Description automatically generated">
            <a:extLst>
              <a:ext uri="{FF2B5EF4-FFF2-40B4-BE49-F238E27FC236}">
                <a16:creationId xmlns:a16="http://schemas.microsoft.com/office/drawing/2014/main" id="{C10CDFC1-62B8-6CAF-138A-7EEC307A297A}"/>
              </a:ext>
            </a:extLst>
          </p:cNvPr>
          <p:cNvPicPr>
            <a:picLocks noGrp="1" noChangeAspect="1"/>
          </p:cNvPicPr>
          <p:nvPr>
            <p:ph sz="half" idx="14"/>
          </p:nvPr>
        </p:nvPicPr>
        <p:blipFill>
          <a:blip r:embed="rId2"/>
          <a:srcRect l="21278" t="9901" b="29789"/>
          <a:stretch/>
        </p:blipFill>
        <p:spPr>
          <a:xfrm>
            <a:off x="7057926" y="1400090"/>
            <a:ext cx="4079466" cy="4688033"/>
          </a:xfrm>
        </p:spPr>
      </p:pic>
      <p:sp>
        <p:nvSpPr>
          <p:cNvPr id="12" name="Content Placeholder 11">
            <a:extLst>
              <a:ext uri="{FF2B5EF4-FFF2-40B4-BE49-F238E27FC236}">
                <a16:creationId xmlns:a16="http://schemas.microsoft.com/office/drawing/2014/main" id="{7530769F-BEDD-2E48-B785-CABD663EDC9B}"/>
              </a:ext>
            </a:extLst>
          </p:cNvPr>
          <p:cNvSpPr>
            <a:spLocks noGrp="1"/>
          </p:cNvSpPr>
          <p:nvPr>
            <p:ph sz="half" idx="1"/>
          </p:nvPr>
        </p:nvSpPr>
        <p:spPr/>
        <p:txBody>
          <a:bodyPr/>
          <a:lstStyle/>
          <a:p>
            <a:pPr marL="285750" indent="-285750">
              <a:buFontTx/>
              <a:buChar char="-"/>
            </a:pPr>
            <a:r>
              <a:rPr lang="en-US"/>
              <a:t>18 Years experience working with large, premium brands </a:t>
            </a:r>
          </a:p>
          <a:p>
            <a:pPr marL="285750" indent="-285750">
              <a:buFontTx/>
              <a:buChar char="-"/>
            </a:pPr>
            <a:r>
              <a:rPr lang="en-US"/>
              <a:t>6 Years leading Brandwoven (Formerly Run AMZ)</a:t>
            </a:r>
          </a:p>
          <a:p>
            <a:pPr marL="285750" indent="-285750">
              <a:buFontTx/>
              <a:buChar char="-"/>
            </a:pPr>
            <a:r>
              <a:rPr lang="en-US"/>
              <a:t>Managed over $1.7B in collective consumer sales of sporting goods products across multiple channels</a:t>
            </a:r>
          </a:p>
          <a:p>
            <a:pPr marL="285750" indent="-285750">
              <a:buFontTx/>
              <a:buChar char="-"/>
            </a:pPr>
            <a:r>
              <a:rPr lang="en-US"/>
              <a:t>Experience in big box, specialty retail, 2-Step distribution and D2C channels</a:t>
            </a:r>
          </a:p>
          <a:p>
            <a:pPr marL="285750" indent="-285750">
              <a:buFontTx/>
              <a:buChar char="-"/>
            </a:pPr>
            <a:endParaRPr lang="en-US"/>
          </a:p>
        </p:txBody>
      </p:sp>
      <p:sp>
        <p:nvSpPr>
          <p:cNvPr id="5" name="Date Placeholder 4">
            <a:extLst>
              <a:ext uri="{FF2B5EF4-FFF2-40B4-BE49-F238E27FC236}">
                <a16:creationId xmlns:a16="http://schemas.microsoft.com/office/drawing/2014/main" id="{F459F6DB-E8E1-3B88-EF3E-BF40AAFB138E}"/>
              </a:ext>
            </a:extLst>
          </p:cNvPr>
          <p:cNvSpPr>
            <a:spLocks noGrp="1"/>
          </p:cNvSpPr>
          <p:nvPr>
            <p:ph type="dt" sz="half" idx="15"/>
          </p:nvPr>
        </p:nvSpPr>
        <p:spPr>
          <a:xfrm>
            <a:off x="356616" y="6462580"/>
            <a:ext cx="1190065" cy="264691"/>
          </a:xfrm>
        </p:spPr>
        <p:txBody>
          <a:bodyPr/>
          <a:lstStyle/>
          <a:p>
            <a:fld id="{6471EF29-5B2C-8942-81BA-8A0BC090C0B9}" type="datetime1">
              <a:rPr lang="en-US" smtClean="0"/>
              <a:pPr/>
              <a:t>12/5/2024</a:t>
            </a:fld>
            <a:endParaRPr lang="en-US"/>
          </a:p>
        </p:txBody>
      </p:sp>
      <p:sp>
        <p:nvSpPr>
          <p:cNvPr id="6" name="Footer Placeholder 5">
            <a:extLst>
              <a:ext uri="{FF2B5EF4-FFF2-40B4-BE49-F238E27FC236}">
                <a16:creationId xmlns:a16="http://schemas.microsoft.com/office/drawing/2014/main" id="{F2860583-CE9D-CFA4-742C-52D046B02A43}"/>
              </a:ext>
            </a:extLst>
          </p:cNvPr>
          <p:cNvSpPr>
            <a:spLocks noGrp="1"/>
          </p:cNvSpPr>
          <p:nvPr>
            <p:ph type="ftr" sz="quarter" idx="16"/>
          </p:nvPr>
        </p:nvSpPr>
        <p:spPr>
          <a:xfrm>
            <a:off x="1604682" y="6462580"/>
            <a:ext cx="8910918" cy="264691"/>
          </a:xfrm>
        </p:spPr>
        <p:txBody>
          <a:bodyPr/>
          <a:lstStyle/>
          <a:p>
            <a:endParaRPr lang="en-US"/>
          </a:p>
        </p:txBody>
      </p:sp>
      <p:sp>
        <p:nvSpPr>
          <p:cNvPr id="7" name="Slide Number Placeholder 6">
            <a:extLst>
              <a:ext uri="{FF2B5EF4-FFF2-40B4-BE49-F238E27FC236}">
                <a16:creationId xmlns:a16="http://schemas.microsoft.com/office/drawing/2014/main" id="{057A688F-475F-297A-D5EC-1CFDC6DC58B4}"/>
              </a:ext>
            </a:extLst>
          </p:cNvPr>
          <p:cNvSpPr>
            <a:spLocks noGrp="1"/>
          </p:cNvSpPr>
          <p:nvPr>
            <p:ph type="sldNum" sz="quarter" idx="17"/>
          </p:nvPr>
        </p:nvSpPr>
        <p:spPr>
          <a:xfrm>
            <a:off x="10587318" y="6462580"/>
            <a:ext cx="1261782" cy="264691"/>
          </a:xfrm>
        </p:spPr>
        <p:txBody>
          <a:bodyPr/>
          <a:lstStyle/>
          <a:p>
            <a:fld id="{2CF9B429-51AD-EE4F-A04A-255FAEA48272}" type="slidenum">
              <a:rPr lang="en-US" smtClean="0"/>
              <a:pPr/>
              <a:t>2</a:t>
            </a:fld>
            <a:endParaRPr lang="en-US"/>
          </a:p>
        </p:txBody>
      </p:sp>
      <p:sp>
        <p:nvSpPr>
          <p:cNvPr id="11" name="Title 10">
            <a:extLst>
              <a:ext uri="{FF2B5EF4-FFF2-40B4-BE49-F238E27FC236}">
                <a16:creationId xmlns:a16="http://schemas.microsoft.com/office/drawing/2014/main" id="{140602F7-6DF8-63DA-8620-9CD4FF77AE48}"/>
              </a:ext>
            </a:extLst>
          </p:cNvPr>
          <p:cNvSpPr>
            <a:spLocks noGrp="1"/>
          </p:cNvSpPr>
          <p:nvPr>
            <p:ph type="title"/>
          </p:nvPr>
        </p:nvSpPr>
        <p:spPr/>
        <p:txBody>
          <a:bodyPr/>
          <a:lstStyle/>
          <a:p>
            <a:r>
              <a:rPr lang="en-US"/>
              <a:t>CHRIS GRAY – CEO of BRANDWOVEN</a:t>
            </a:r>
          </a:p>
        </p:txBody>
      </p:sp>
    </p:spTree>
    <p:extLst>
      <p:ext uri="{BB962C8B-B14F-4D97-AF65-F5344CB8AC3E}">
        <p14:creationId xmlns:p14="http://schemas.microsoft.com/office/powerpoint/2010/main" val="4057226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3D938-E7BA-2889-9B68-C15CF867404C}"/>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1B24AFC6-8C57-8CA5-29D3-6DE02CDA1556}"/>
              </a:ext>
            </a:extLst>
          </p:cNvPr>
          <p:cNvSpPr>
            <a:spLocks noGrp="1"/>
          </p:cNvSpPr>
          <p:nvPr>
            <p:ph type="body" sz="quarter" idx="11"/>
          </p:nvPr>
        </p:nvSpPr>
        <p:spPr>
          <a:xfrm>
            <a:off x="343382" y="1299570"/>
            <a:ext cx="2857051" cy="5047488"/>
          </a:xfrm>
        </p:spPr>
        <p:txBody>
          <a:bodyPr>
            <a:normAutofit/>
          </a:bodyPr>
          <a:lstStyle/>
          <a:p>
            <a:pPr marL="0" indent="0">
              <a:buNone/>
            </a:pPr>
            <a:r>
              <a:rPr lang="en-US" sz="1200"/>
              <a:t>A solid legal framework for all policies and programs assures defendable agreements and avoids inadvertent anti-trust and anti-competitive behavior</a:t>
            </a:r>
          </a:p>
          <a:p>
            <a:pPr marL="0" indent="0">
              <a:buNone/>
            </a:pPr>
            <a:endParaRPr lang="en-US" sz="1200"/>
          </a:p>
          <a:p>
            <a:pPr marL="0" indent="0">
              <a:buNone/>
            </a:pPr>
            <a:r>
              <a:rPr lang="en-US" sz="1200"/>
              <a:t>What they do: </a:t>
            </a:r>
          </a:p>
          <a:p>
            <a:r>
              <a:rPr lang="en-US" sz="1200"/>
              <a:t>Draft program documents</a:t>
            </a:r>
          </a:p>
          <a:p>
            <a:r>
              <a:rPr lang="en-US" sz="1200"/>
              <a:t>Train sales staff</a:t>
            </a:r>
          </a:p>
          <a:p>
            <a:r>
              <a:rPr lang="en-US" sz="1200"/>
              <a:t>Assist with daily enforcement strategies including document prep</a:t>
            </a:r>
          </a:p>
          <a:p>
            <a:r>
              <a:rPr lang="en-US" sz="1200"/>
              <a:t>Take legal action when necessary</a:t>
            </a:r>
          </a:p>
        </p:txBody>
      </p:sp>
      <p:sp>
        <p:nvSpPr>
          <p:cNvPr id="5" name="Date Placeholder 4">
            <a:extLst>
              <a:ext uri="{FF2B5EF4-FFF2-40B4-BE49-F238E27FC236}">
                <a16:creationId xmlns:a16="http://schemas.microsoft.com/office/drawing/2014/main" id="{7C292A1F-2E8D-42C9-10AC-FE15552A95B8}"/>
              </a:ext>
            </a:extLst>
          </p:cNvPr>
          <p:cNvSpPr>
            <a:spLocks noGrp="1"/>
          </p:cNvSpPr>
          <p:nvPr>
            <p:ph type="dt" sz="half" idx="13"/>
          </p:nvPr>
        </p:nvSpPr>
        <p:spPr>
          <a:xfrm>
            <a:off x="356616" y="6462580"/>
            <a:ext cx="1190065" cy="264691"/>
          </a:xfrm>
        </p:spPr>
        <p:txBody>
          <a:bodyPr/>
          <a:lstStyle/>
          <a:p>
            <a:fld id="{097243B2-396C-D14A-93C7-0C98A09E845B}" type="datetime1">
              <a:rPr lang="en-US" smtClean="0"/>
              <a:pPr/>
              <a:t>12/5/2024</a:t>
            </a:fld>
            <a:endParaRPr lang="en-US"/>
          </a:p>
        </p:txBody>
      </p:sp>
      <p:sp>
        <p:nvSpPr>
          <p:cNvPr id="7" name="Slide Number Placeholder 6">
            <a:extLst>
              <a:ext uri="{FF2B5EF4-FFF2-40B4-BE49-F238E27FC236}">
                <a16:creationId xmlns:a16="http://schemas.microsoft.com/office/drawing/2014/main" id="{587A6338-1764-3E39-857D-E5E652C3CDD1}"/>
              </a:ext>
            </a:extLst>
          </p:cNvPr>
          <p:cNvSpPr>
            <a:spLocks noGrp="1"/>
          </p:cNvSpPr>
          <p:nvPr>
            <p:ph type="sldNum" sz="quarter" idx="15"/>
          </p:nvPr>
        </p:nvSpPr>
        <p:spPr>
          <a:xfrm>
            <a:off x="10587318" y="6462580"/>
            <a:ext cx="1261782" cy="264691"/>
          </a:xfrm>
        </p:spPr>
        <p:txBody>
          <a:bodyPr/>
          <a:lstStyle/>
          <a:p>
            <a:fld id="{2CF9B429-51AD-EE4F-A04A-255FAEA48272}" type="slidenum">
              <a:rPr lang="en-US" smtClean="0"/>
              <a:pPr/>
              <a:t>20</a:t>
            </a:fld>
            <a:endParaRPr lang="en-US"/>
          </a:p>
        </p:txBody>
      </p:sp>
      <p:sp>
        <p:nvSpPr>
          <p:cNvPr id="19" name="Title 18">
            <a:extLst>
              <a:ext uri="{FF2B5EF4-FFF2-40B4-BE49-F238E27FC236}">
                <a16:creationId xmlns:a16="http://schemas.microsoft.com/office/drawing/2014/main" id="{EC9B5F7E-9FA7-AD63-0BCC-DF08BC032007}"/>
              </a:ext>
            </a:extLst>
          </p:cNvPr>
          <p:cNvSpPr>
            <a:spLocks noGrp="1"/>
          </p:cNvSpPr>
          <p:nvPr>
            <p:ph type="title"/>
          </p:nvPr>
        </p:nvSpPr>
        <p:spPr/>
        <p:txBody>
          <a:bodyPr/>
          <a:lstStyle/>
          <a:p>
            <a:r>
              <a:rPr lang="en-US"/>
              <a:t>Legal Services</a:t>
            </a:r>
          </a:p>
        </p:txBody>
      </p:sp>
      <p:sp>
        <p:nvSpPr>
          <p:cNvPr id="20" name="Text Placeholder 19">
            <a:extLst>
              <a:ext uri="{FF2B5EF4-FFF2-40B4-BE49-F238E27FC236}">
                <a16:creationId xmlns:a16="http://schemas.microsoft.com/office/drawing/2014/main" id="{0E2A6903-B62C-63F8-03FE-5FE41DC706C9}"/>
              </a:ext>
            </a:extLst>
          </p:cNvPr>
          <p:cNvSpPr>
            <a:spLocks noGrp="1"/>
          </p:cNvSpPr>
          <p:nvPr>
            <p:ph type="body" sz="half" idx="2"/>
          </p:nvPr>
        </p:nvSpPr>
        <p:spPr/>
        <p:txBody>
          <a:bodyPr/>
          <a:lstStyle/>
          <a:p>
            <a:r>
              <a:rPr lang="en-US"/>
              <a:t>Services we’ve worked with:</a:t>
            </a:r>
          </a:p>
        </p:txBody>
      </p:sp>
      <p:pic>
        <p:nvPicPr>
          <p:cNvPr id="2" name="Picture 1">
            <a:extLst>
              <a:ext uri="{FF2B5EF4-FFF2-40B4-BE49-F238E27FC236}">
                <a16:creationId xmlns:a16="http://schemas.microsoft.com/office/drawing/2014/main" id="{7F98D0F3-0529-8A5D-088D-97579BE53797}"/>
              </a:ext>
            </a:extLst>
          </p:cNvPr>
          <p:cNvPicPr>
            <a:picLocks noChangeAspect="1"/>
          </p:cNvPicPr>
          <p:nvPr/>
        </p:nvPicPr>
        <p:blipFill>
          <a:blip r:embed="rId2"/>
          <a:srcRect t="31163" b="30884"/>
          <a:stretch/>
        </p:blipFill>
        <p:spPr>
          <a:xfrm>
            <a:off x="5771707" y="2308884"/>
            <a:ext cx="3273056" cy="1242239"/>
          </a:xfrm>
          <a:prstGeom prst="rect">
            <a:avLst/>
          </a:prstGeom>
        </p:spPr>
      </p:pic>
      <p:pic>
        <p:nvPicPr>
          <p:cNvPr id="3" name="Picture 2">
            <a:extLst>
              <a:ext uri="{FF2B5EF4-FFF2-40B4-BE49-F238E27FC236}">
                <a16:creationId xmlns:a16="http://schemas.microsoft.com/office/drawing/2014/main" id="{87B14D0D-6185-87B7-8256-1C00ABF4A5B4}"/>
              </a:ext>
            </a:extLst>
          </p:cNvPr>
          <p:cNvPicPr>
            <a:picLocks noChangeAspect="1"/>
          </p:cNvPicPr>
          <p:nvPr/>
        </p:nvPicPr>
        <p:blipFill>
          <a:blip r:embed="rId3"/>
          <a:stretch>
            <a:fillRect/>
          </a:stretch>
        </p:blipFill>
        <p:spPr>
          <a:xfrm>
            <a:off x="4030625" y="4319338"/>
            <a:ext cx="3063949" cy="449379"/>
          </a:xfrm>
          <a:prstGeom prst="rect">
            <a:avLst/>
          </a:prstGeom>
        </p:spPr>
      </p:pic>
      <p:pic>
        <p:nvPicPr>
          <p:cNvPr id="4" name="Picture 4" descr="Vorys eControl on Export Connect - Find Trade Experts and Resources">
            <a:extLst>
              <a:ext uri="{FF2B5EF4-FFF2-40B4-BE49-F238E27FC236}">
                <a16:creationId xmlns:a16="http://schemas.microsoft.com/office/drawing/2014/main" id="{8E281F47-C788-A2D3-EB63-FD33B0E16E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99" t="24332" r="27422" b="25271"/>
          <a:stretch/>
        </p:blipFill>
        <p:spPr bwMode="auto">
          <a:xfrm>
            <a:off x="8630095" y="3551123"/>
            <a:ext cx="2294071" cy="1635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071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A48D2-ABA9-4C59-5E37-94D86E576E9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C5F2599E-8152-C88A-854E-524D15E5254D}"/>
              </a:ext>
            </a:extLst>
          </p:cNvPr>
          <p:cNvSpPr>
            <a:spLocks noGrp="1"/>
          </p:cNvSpPr>
          <p:nvPr>
            <p:ph type="body" sz="quarter" idx="11"/>
          </p:nvPr>
        </p:nvSpPr>
        <p:spPr>
          <a:xfrm>
            <a:off x="342900" y="1299570"/>
            <a:ext cx="2857534" cy="5049472"/>
          </a:xfrm>
        </p:spPr>
        <p:txBody>
          <a:bodyPr>
            <a:normAutofit fontScale="85000" lnSpcReduction="20000"/>
          </a:bodyPr>
          <a:lstStyle/>
          <a:p>
            <a:pPr marL="0" indent="0">
              <a:buNone/>
            </a:pPr>
            <a:r>
              <a:rPr lang="en-US"/>
              <a:t>Tracking software is an essential piece to successful programs because it can track and organize violators, measure improvement, and serve as a layer of enforcement.</a:t>
            </a:r>
          </a:p>
          <a:p>
            <a:pPr marL="0" indent="0">
              <a:buNone/>
            </a:pPr>
            <a:endParaRPr lang="en-US" sz="1200"/>
          </a:p>
          <a:p>
            <a:pPr marL="0" indent="0">
              <a:buNone/>
            </a:pPr>
            <a:r>
              <a:rPr lang="en-US" sz="1200"/>
              <a:t>What Can it Do?</a:t>
            </a:r>
          </a:p>
          <a:p>
            <a:r>
              <a:rPr lang="en-US"/>
              <a:t>Scan the entire ecommerce ecosystem daily </a:t>
            </a:r>
          </a:p>
          <a:p>
            <a:r>
              <a:rPr lang="en-US"/>
              <a:t>Dashboard and document violations </a:t>
            </a:r>
          </a:p>
          <a:p>
            <a:r>
              <a:rPr lang="en-US"/>
              <a:t>Assist in program administration</a:t>
            </a:r>
          </a:p>
          <a:p>
            <a:r>
              <a:rPr lang="en-US"/>
              <a:t>Gain access to database of known sellers</a:t>
            </a:r>
          </a:p>
          <a:p>
            <a:endParaRPr lang="en-US"/>
          </a:p>
          <a:p>
            <a:endParaRPr lang="en-US"/>
          </a:p>
        </p:txBody>
      </p:sp>
      <p:sp>
        <p:nvSpPr>
          <p:cNvPr id="6" name="Text Placeholder 5">
            <a:extLst>
              <a:ext uri="{FF2B5EF4-FFF2-40B4-BE49-F238E27FC236}">
                <a16:creationId xmlns:a16="http://schemas.microsoft.com/office/drawing/2014/main" id="{925A3F6C-D645-E172-2B74-43A7BC018D48}"/>
              </a:ext>
            </a:extLst>
          </p:cNvPr>
          <p:cNvSpPr>
            <a:spLocks noGrp="1"/>
          </p:cNvSpPr>
          <p:nvPr>
            <p:ph type="body" sz="half" idx="2"/>
          </p:nvPr>
        </p:nvSpPr>
        <p:spPr>
          <a:xfrm>
            <a:off x="3448494" y="1299570"/>
            <a:ext cx="8513134" cy="5049472"/>
          </a:xfrm>
        </p:spPr>
        <p:txBody>
          <a:bodyPr>
            <a:normAutofit/>
          </a:bodyPr>
          <a:lstStyle/>
          <a:p>
            <a:r>
              <a:rPr lang="en-US"/>
              <a:t>Software we’ve worked with</a:t>
            </a:r>
          </a:p>
          <a:p>
            <a:endParaRPr lang="en-US"/>
          </a:p>
          <a:p>
            <a:endParaRPr lang="en-US"/>
          </a:p>
        </p:txBody>
      </p:sp>
      <p:sp>
        <p:nvSpPr>
          <p:cNvPr id="17" name="Date Placeholder 16">
            <a:extLst>
              <a:ext uri="{FF2B5EF4-FFF2-40B4-BE49-F238E27FC236}">
                <a16:creationId xmlns:a16="http://schemas.microsoft.com/office/drawing/2014/main" id="{1C5FB2C5-C790-6B34-B195-4AEE2CE96E76}"/>
              </a:ext>
            </a:extLst>
          </p:cNvPr>
          <p:cNvSpPr>
            <a:spLocks noGrp="1"/>
          </p:cNvSpPr>
          <p:nvPr>
            <p:ph type="dt" sz="half" idx="13"/>
          </p:nvPr>
        </p:nvSpPr>
        <p:spPr>
          <a:xfrm>
            <a:off x="356616" y="6462580"/>
            <a:ext cx="1190065" cy="264691"/>
          </a:xfrm>
        </p:spPr>
        <p:txBody>
          <a:bodyPr/>
          <a:lstStyle/>
          <a:p>
            <a:fld id="{2EA7DF28-12F3-9F42-B7B6-60553ABE95C0}" type="datetime1">
              <a:rPr lang="en-US" smtClean="0"/>
              <a:pPr/>
              <a:t>12/5/2024</a:t>
            </a:fld>
            <a:endParaRPr lang="en-US"/>
          </a:p>
        </p:txBody>
      </p:sp>
      <p:sp>
        <p:nvSpPr>
          <p:cNvPr id="19" name="Slide Number Placeholder 18">
            <a:extLst>
              <a:ext uri="{FF2B5EF4-FFF2-40B4-BE49-F238E27FC236}">
                <a16:creationId xmlns:a16="http://schemas.microsoft.com/office/drawing/2014/main" id="{2835DEC7-E3B8-422E-5485-AAC559FE7F77}"/>
              </a:ext>
            </a:extLst>
          </p:cNvPr>
          <p:cNvSpPr>
            <a:spLocks noGrp="1"/>
          </p:cNvSpPr>
          <p:nvPr>
            <p:ph type="sldNum" sz="quarter" idx="15"/>
          </p:nvPr>
        </p:nvSpPr>
        <p:spPr>
          <a:xfrm>
            <a:off x="10587318" y="6462580"/>
            <a:ext cx="1261782" cy="264691"/>
          </a:xfrm>
        </p:spPr>
        <p:txBody>
          <a:bodyPr/>
          <a:lstStyle/>
          <a:p>
            <a:fld id="{2CF9B429-51AD-EE4F-A04A-255FAEA48272}" type="slidenum">
              <a:rPr lang="en-US" smtClean="0"/>
              <a:pPr/>
              <a:t>21</a:t>
            </a:fld>
            <a:endParaRPr lang="en-US"/>
          </a:p>
        </p:txBody>
      </p:sp>
      <p:sp>
        <p:nvSpPr>
          <p:cNvPr id="2" name="Title 1">
            <a:extLst>
              <a:ext uri="{FF2B5EF4-FFF2-40B4-BE49-F238E27FC236}">
                <a16:creationId xmlns:a16="http://schemas.microsoft.com/office/drawing/2014/main" id="{A0E1A883-ADD7-D6A8-1138-1759D8CCAEA5}"/>
              </a:ext>
            </a:extLst>
          </p:cNvPr>
          <p:cNvSpPr>
            <a:spLocks noGrp="1"/>
          </p:cNvSpPr>
          <p:nvPr>
            <p:ph type="title"/>
          </p:nvPr>
        </p:nvSpPr>
        <p:spPr>
          <a:xfrm>
            <a:off x="356616" y="301752"/>
            <a:ext cx="11492484" cy="932688"/>
          </a:xfrm>
        </p:spPr>
        <p:txBody>
          <a:bodyPr>
            <a:normAutofit fontScale="90000"/>
          </a:bodyPr>
          <a:lstStyle/>
          <a:p>
            <a:r>
              <a:rPr lang="en-US">
                <a:latin typeface="NimbusSanExtLig"/>
              </a:rPr>
              <a:t>Tracking Software</a:t>
            </a:r>
            <a:br>
              <a:rPr lang="en-US">
                <a:latin typeface="NimbusSanExtLig"/>
              </a:rPr>
            </a:br>
            <a:endParaRPr lang="en-US"/>
          </a:p>
        </p:txBody>
      </p:sp>
      <p:pic>
        <p:nvPicPr>
          <p:cNvPr id="1026" name="Picture 2" descr="Home - TrackStreet">
            <a:extLst>
              <a:ext uri="{FF2B5EF4-FFF2-40B4-BE49-F238E27FC236}">
                <a16:creationId xmlns:a16="http://schemas.microsoft.com/office/drawing/2014/main" id="{5568A75A-0771-3D56-CE34-DF11516B72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9636" y="2359675"/>
            <a:ext cx="3490569" cy="5217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orys eControl on Export Connect - Find Trade Experts and Resources">
            <a:extLst>
              <a:ext uri="{FF2B5EF4-FFF2-40B4-BE49-F238E27FC236}">
                <a16:creationId xmlns:a16="http://schemas.microsoft.com/office/drawing/2014/main" id="{D32E9189-7899-953C-3ADB-9129A60693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99" t="24332" r="27422" b="25271"/>
          <a:stretch/>
        </p:blipFill>
        <p:spPr bwMode="auto">
          <a:xfrm>
            <a:off x="4292011" y="3600955"/>
            <a:ext cx="2294071" cy="16353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290ECC7-241A-8E84-0C14-57288BAC055E}"/>
              </a:ext>
            </a:extLst>
          </p:cNvPr>
          <p:cNvPicPr>
            <a:picLocks noChangeAspect="1"/>
          </p:cNvPicPr>
          <p:nvPr/>
        </p:nvPicPr>
        <p:blipFill>
          <a:blip r:embed="rId4"/>
          <a:stretch>
            <a:fillRect/>
          </a:stretch>
        </p:blipFill>
        <p:spPr>
          <a:xfrm>
            <a:off x="7899990" y="4237445"/>
            <a:ext cx="3157376" cy="932688"/>
          </a:xfrm>
          <a:prstGeom prst="rect">
            <a:avLst/>
          </a:prstGeom>
        </p:spPr>
      </p:pic>
    </p:spTree>
    <p:extLst>
      <p:ext uri="{BB962C8B-B14F-4D97-AF65-F5344CB8AC3E}">
        <p14:creationId xmlns:p14="http://schemas.microsoft.com/office/powerpoint/2010/main" val="4133703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2DE4F-4D76-F7D4-D60F-907F0C4D7B65}"/>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37796B1B-2BBE-BBCD-4D82-412B5E451F39}"/>
              </a:ext>
            </a:extLst>
          </p:cNvPr>
          <p:cNvSpPr>
            <a:spLocks noGrp="1"/>
          </p:cNvSpPr>
          <p:nvPr>
            <p:ph type="body" sz="quarter" idx="11"/>
          </p:nvPr>
        </p:nvSpPr>
        <p:spPr/>
        <p:txBody>
          <a:bodyPr vert="horz" lIns="182880" tIns="182880" rIns="182880" bIns="91440" rtlCol="0" anchor="t">
            <a:normAutofit/>
          </a:bodyPr>
          <a:lstStyle/>
          <a:p>
            <a:pPr marL="0" indent="0">
              <a:buNone/>
            </a:pPr>
            <a:r>
              <a:rPr lang="en-US">
                <a:latin typeface="Aleo"/>
              </a:rPr>
              <a:t>Other programs that are  often understood as tools to manage resellers &amp; pricing policies</a:t>
            </a:r>
          </a:p>
          <a:p>
            <a:pPr marL="0" indent="0">
              <a:buNone/>
            </a:pPr>
            <a:endParaRPr lang="en-US"/>
          </a:p>
          <a:p>
            <a:pPr marL="0" indent="0">
              <a:buNone/>
            </a:pPr>
            <a:r>
              <a:rPr lang="en-US"/>
              <a:t>While often used for this purpose, the use of ABR or Transparency for resellers control is often against TOCs within Amazon and not the intended use of the programs</a:t>
            </a:r>
          </a:p>
        </p:txBody>
      </p:sp>
      <p:sp>
        <p:nvSpPr>
          <p:cNvPr id="5" name="Date Placeholder 4">
            <a:extLst>
              <a:ext uri="{FF2B5EF4-FFF2-40B4-BE49-F238E27FC236}">
                <a16:creationId xmlns:a16="http://schemas.microsoft.com/office/drawing/2014/main" id="{BCA98087-272A-BA37-5FF1-63B6D2CE3EF1}"/>
              </a:ext>
            </a:extLst>
          </p:cNvPr>
          <p:cNvSpPr>
            <a:spLocks noGrp="1"/>
          </p:cNvSpPr>
          <p:nvPr>
            <p:ph type="dt" sz="half" idx="13"/>
          </p:nvPr>
        </p:nvSpPr>
        <p:spPr>
          <a:xfrm>
            <a:off x="356616" y="6462580"/>
            <a:ext cx="1190065" cy="264691"/>
          </a:xfrm>
        </p:spPr>
        <p:txBody>
          <a:bodyPr/>
          <a:lstStyle/>
          <a:p>
            <a:fld id="{097243B2-396C-D14A-93C7-0C98A09E845B}" type="datetime1">
              <a:rPr lang="en-US" smtClean="0"/>
              <a:pPr/>
              <a:t>12/5/2024</a:t>
            </a:fld>
            <a:endParaRPr lang="en-US"/>
          </a:p>
        </p:txBody>
      </p:sp>
      <p:sp>
        <p:nvSpPr>
          <p:cNvPr id="7" name="Slide Number Placeholder 6">
            <a:extLst>
              <a:ext uri="{FF2B5EF4-FFF2-40B4-BE49-F238E27FC236}">
                <a16:creationId xmlns:a16="http://schemas.microsoft.com/office/drawing/2014/main" id="{579A68BA-7C83-A720-DDBF-E2B300A87FF0}"/>
              </a:ext>
            </a:extLst>
          </p:cNvPr>
          <p:cNvSpPr>
            <a:spLocks noGrp="1"/>
          </p:cNvSpPr>
          <p:nvPr>
            <p:ph type="sldNum" sz="quarter" idx="15"/>
          </p:nvPr>
        </p:nvSpPr>
        <p:spPr>
          <a:xfrm>
            <a:off x="10587318" y="6462580"/>
            <a:ext cx="1261782" cy="264691"/>
          </a:xfrm>
        </p:spPr>
        <p:txBody>
          <a:bodyPr/>
          <a:lstStyle/>
          <a:p>
            <a:fld id="{2CF9B429-51AD-EE4F-A04A-255FAEA48272}" type="slidenum">
              <a:rPr lang="en-US" smtClean="0"/>
              <a:pPr/>
              <a:t>22</a:t>
            </a:fld>
            <a:endParaRPr lang="en-US"/>
          </a:p>
        </p:txBody>
      </p:sp>
      <p:sp>
        <p:nvSpPr>
          <p:cNvPr id="19" name="Title 18">
            <a:extLst>
              <a:ext uri="{FF2B5EF4-FFF2-40B4-BE49-F238E27FC236}">
                <a16:creationId xmlns:a16="http://schemas.microsoft.com/office/drawing/2014/main" id="{2F5D3986-B3D3-A801-6497-0E4A55F1AFB5}"/>
              </a:ext>
            </a:extLst>
          </p:cNvPr>
          <p:cNvSpPr>
            <a:spLocks noGrp="1"/>
          </p:cNvSpPr>
          <p:nvPr>
            <p:ph type="title"/>
          </p:nvPr>
        </p:nvSpPr>
        <p:spPr/>
        <p:txBody>
          <a:bodyPr/>
          <a:lstStyle/>
          <a:p>
            <a:r>
              <a:rPr lang="en-US"/>
              <a:t>Amazon Programs for Brand Protection</a:t>
            </a:r>
          </a:p>
        </p:txBody>
      </p:sp>
      <p:sp>
        <p:nvSpPr>
          <p:cNvPr id="20" name="Text Placeholder 19">
            <a:extLst>
              <a:ext uri="{FF2B5EF4-FFF2-40B4-BE49-F238E27FC236}">
                <a16:creationId xmlns:a16="http://schemas.microsoft.com/office/drawing/2014/main" id="{66F5E003-DCEA-234A-F961-174EC55D39AC}"/>
              </a:ext>
            </a:extLst>
          </p:cNvPr>
          <p:cNvSpPr>
            <a:spLocks noGrp="1"/>
          </p:cNvSpPr>
          <p:nvPr>
            <p:ph type="body" sz="half" idx="2"/>
          </p:nvPr>
        </p:nvSpPr>
        <p:spPr>
          <a:xfrm>
            <a:off x="7600967" y="1988672"/>
            <a:ext cx="3935358" cy="932688"/>
          </a:xfrm>
        </p:spPr>
        <p:txBody>
          <a:bodyPr/>
          <a:lstStyle/>
          <a:p>
            <a:r>
              <a:rPr lang="en-US"/>
              <a:t>Program to assist with brand ownership and trademark infringements but does not impact resellers or price</a:t>
            </a:r>
          </a:p>
        </p:txBody>
      </p:sp>
      <p:pic>
        <p:nvPicPr>
          <p:cNvPr id="2" name="Picture 1">
            <a:extLst>
              <a:ext uri="{FF2B5EF4-FFF2-40B4-BE49-F238E27FC236}">
                <a16:creationId xmlns:a16="http://schemas.microsoft.com/office/drawing/2014/main" id="{3A4B7FBF-5DEC-B139-5D77-787FA4E85F0D}"/>
              </a:ext>
            </a:extLst>
          </p:cNvPr>
          <p:cNvPicPr>
            <a:picLocks noChangeAspect="1"/>
          </p:cNvPicPr>
          <p:nvPr/>
        </p:nvPicPr>
        <p:blipFill>
          <a:blip r:embed="rId2"/>
          <a:srcRect r="10221" b="1562"/>
          <a:stretch/>
        </p:blipFill>
        <p:spPr>
          <a:xfrm>
            <a:off x="3597809" y="3517794"/>
            <a:ext cx="4009242" cy="1295129"/>
          </a:xfrm>
          <a:prstGeom prst="rect">
            <a:avLst/>
          </a:prstGeom>
        </p:spPr>
      </p:pic>
      <p:pic>
        <p:nvPicPr>
          <p:cNvPr id="3" name="Picture 2">
            <a:extLst>
              <a:ext uri="{FF2B5EF4-FFF2-40B4-BE49-F238E27FC236}">
                <a16:creationId xmlns:a16="http://schemas.microsoft.com/office/drawing/2014/main" id="{483D6356-7914-C3E8-A0D6-F50F36FA015C}"/>
              </a:ext>
            </a:extLst>
          </p:cNvPr>
          <p:cNvPicPr>
            <a:picLocks noChangeAspect="1"/>
          </p:cNvPicPr>
          <p:nvPr/>
        </p:nvPicPr>
        <p:blipFill>
          <a:blip r:embed="rId3"/>
          <a:stretch>
            <a:fillRect/>
          </a:stretch>
        </p:blipFill>
        <p:spPr>
          <a:xfrm>
            <a:off x="4401879" y="2206943"/>
            <a:ext cx="2857534" cy="411135"/>
          </a:xfrm>
          <a:prstGeom prst="rect">
            <a:avLst/>
          </a:prstGeom>
        </p:spPr>
      </p:pic>
      <p:sp>
        <p:nvSpPr>
          <p:cNvPr id="4" name="Text Placeholder 19">
            <a:extLst>
              <a:ext uri="{FF2B5EF4-FFF2-40B4-BE49-F238E27FC236}">
                <a16:creationId xmlns:a16="http://schemas.microsoft.com/office/drawing/2014/main" id="{F511B2DA-16C2-57FA-103F-EF666CDEDC84}"/>
              </a:ext>
            </a:extLst>
          </p:cNvPr>
          <p:cNvSpPr txBox="1">
            <a:spLocks/>
          </p:cNvSpPr>
          <p:nvPr/>
        </p:nvSpPr>
        <p:spPr>
          <a:xfrm>
            <a:off x="7600967" y="3356970"/>
            <a:ext cx="3935358" cy="1789922"/>
          </a:xfrm>
          <a:prstGeom prst="roundRect">
            <a:avLst>
              <a:gd name="adj" fmla="val 3735"/>
            </a:avLst>
          </a:prstGeom>
          <a:noFill/>
          <a:ln>
            <a:solidFill>
              <a:schemeClr val="accent5"/>
            </a:solidFill>
          </a:ln>
        </p:spPr>
        <p:txBody>
          <a:bodyPr vert="horz" lIns="182880" tIns="91440" rIns="182880" bIns="45720" rtlCol="0" anchor="t">
            <a:noAutofit/>
          </a:bodyPr>
          <a:lstStyle>
            <a:lvl1pPr marL="0" indent="0" algn="l" defTabSz="914400" rtl="0" eaLnBrk="1" latinLnBrk="0" hangingPunct="1">
              <a:lnSpc>
                <a:spcPct val="100000"/>
              </a:lnSpc>
              <a:spcBef>
                <a:spcPts val="1000"/>
              </a:spcBef>
              <a:buClrTx/>
              <a:buFont typeface="Arial" panose="020B0604020202020204" pitchFamily="34" charset="0"/>
              <a:buNone/>
              <a:defRPr sz="1200" b="0" i="0" kern="1200">
                <a:solidFill>
                  <a:schemeClr val="tx1"/>
                </a:solidFill>
                <a:latin typeface="NimbusSanExt" pitchFamily="2" charset="77"/>
                <a:ea typeface="+mn-ea"/>
                <a:cs typeface="+mn-cs"/>
              </a:defRPr>
            </a:lvl1pPr>
            <a:lvl2pPr marL="457200" indent="0" algn="l" defTabSz="914400" rtl="0" eaLnBrk="1" latinLnBrk="0" hangingPunct="1">
              <a:lnSpc>
                <a:spcPct val="150000"/>
              </a:lnSpc>
              <a:spcBef>
                <a:spcPts val="500"/>
              </a:spcBef>
              <a:buClrTx/>
              <a:buFont typeface="Arial" panose="020B0604020202020204" pitchFamily="34" charset="0"/>
              <a:buNone/>
              <a:defRPr sz="1400" b="0" i="0" kern="1200">
                <a:solidFill>
                  <a:schemeClr val="tx1"/>
                </a:solidFill>
                <a:latin typeface="Aleo" pitchFamily="2" charset="77"/>
                <a:ea typeface="+mn-ea"/>
                <a:cs typeface="+mn-cs"/>
              </a:defRPr>
            </a:lvl2pPr>
            <a:lvl3pPr marL="914400" indent="0" algn="l" defTabSz="914400" rtl="0" eaLnBrk="1" latinLnBrk="0" hangingPunct="1">
              <a:lnSpc>
                <a:spcPct val="150000"/>
              </a:lnSpc>
              <a:spcBef>
                <a:spcPts val="500"/>
              </a:spcBef>
              <a:buClrTx/>
              <a:buFont typeface="Arial" panose="020B0604020202020204" pitchFamily="34" charset="0"/>
              <a:buNone/>
              <a:defRPr sz="1200" b="0" i="0" kern="1200">
                <a:solidFill>
                  <a:schemeClr val="tx1"/>
                </a:solidFill>
                <a:latin typeface="Aleo" pitchFamily="2" charset="77"/>
                <a:ea typeface="+mn-ea"/>
                <a:cs typeface="+mn-cs"/>
              </a:defRPr>
            </a:lvl3pPr>
            <a:lvl4pPr marL="1371600" indent="0" algn="l" defTabSz="914400" rtl="0" eaLnBrk="1" latinLnBrk="0" hangingPunct="1">
              <a:lnSpc>
                <a:spcPct val="150000"/>
              </a:lnSpc>
              <a:spcBef>
                <a:spcPts val="500"/>
              </a:spcBef>
              <a:buClrTx/>
              <a:buFont typeface="Arial" panose="020B0604020202020204" pitchFamily="34" charset="0"/>
              <a:buNone/>
              <a:defRPr sz="1000" b="0" i="0" kern="1200">
                <a:solidFill>
                  <a:schemeClr val="tx1"/>
                </a:solidFill>
                <a:latin typeface="Aleo" pitchFamily="2" charset="77"/>
                <a:ea typeface="+mn-ea"/>
                <a:cs typeface="+mn-cs"/>
              </a:defRPr>
            </a:lvl4pPr>
            <a:lvl5pPr marL="1828800" indent="0" algn="l" defTabSz="914400" rtl="0" eaLnBrk="1" latinLnBrk="0" hangingPunct="1">
              <a:lnSpc>
                <a:spcPct val="150000"/>
              </a:lnSpc>
              <a:spcBef>
                <a:spcPts val="500"/>
              </a:spcBef>
              <a:buClrTx/>
              <a:buFont typeface="Arial" panose="020B0604020202020204" pitchFamily="34" charset="0"/>
              <a:buNone/>
              <a:defRPr sz="1000" b="0" i="0" kern="1200">
                <a:solidFill>
                  <a:schemeClr val="tx1"/>
                </a:solidFill>
                <a:latin typeface="Aleo"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latin typeface="NimbusSanExt"/>
              </a:rPr>
              <a:t>Program that allows brands to add transparency code (Amazon developed serial number) for each product with the commitment that Amazon won’t allow product without a code to be sold. Used for counterfeits but has been utilized for reseller management, although against TOCs of the program</a:t>
            </a:r>
          </a:p>
        </p:txBody>
      </p:sp>
    </p:spTree>
    <p:extLst>
      <p:ext uri="{BB962C8B-B14F-4D97-AF65-F5344CB8AC3E}">
        <p14:creationId xmlns:p14="http://schemas.microsoft.com/office/powerpoint/2010/main" val="2559721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21FCCD43-EB96-27DF-9D72-AD6850D0618A}"/>
              </a:ext>
            </a:extLst>
          </p:cNvPr>
          <p:cNvSpPr>
            <a:spLocks noGrp="1"/>
          </p:cNvSpPr>
          <p:nvPr>
            <p:ph type="body" sz="quarter" idx="13"/>
          </p:nvPr>
        </p:nvSpPr>
        <p:spPr>
          <a:xfrm>
            <a:off x="356616" y="1389748"/>
            <a:ext cx="1718643" cy="644582"/>
          </a:xfrm>
          <a:solidFill>
            <a:srgbClr val="00435B"/>
          </a:solidFill>
        </p:spPr>
        <p:style>
          <a:lnRef idx="2">
            <a:schemeClr val="accent4">
              <a:shade val="15000"/>
            </a:schemeClr>
          </a:lnRef>
          <a:fillRef idx="1">
            <a:schemeClr val="accent4"/>
          </a:fillRef>
          <a:effectRef idx="0">
            <a:schemeClr val="accent4"/>
          </a:effectRef>
          <a:fontRef idx="minor">
            <a:schemeClr val="lt1"/>
          </a:fontRef>
        </p:style>
        <p:txBody>
          <a:bodyPr rtlCol="0" anchor="ctr">
            <a:normAutofit/>
          </a:bodyPr>
          <a:lstStyle/>
          <a:p>
            <a:pPr algn="ctr"/>
            <a:r>
              <a:rPr lang="en-US" sz="1200">
                <a:solidFill>
                  <a:schemeClr val="lt1"/>
                </a:solidFill>
                <a:latin typeface="+mn-lt"/>
              </a:rPr>
              <a:t>Lack of Commitment From Brand </a:t>
            </a:r>
          </a:p>
        </p:txBody>
      </p:sp>
      <p:sp>
        <p:nvSpPr>
          <p:cNvPr id="38" name="Text Placeholder 37">
            <a:extLst>
              <a:ext uri="{FF2B5EF4-FFF2-40B4-BE49-F238E27FC236}">
                <a16:creationId xmlns:a16="http://schemas.microsoft.com/office/drawing/2014/main" id="{50EB6335-FD27-B2AC-0339-26FD8122F71D}"/>
              </a:ext>
            </a:extLst>
          </p:cNvPr>
          <p:cNvSpPr>
            <a:spLocks noGrp="1"/>
          </p:cNvSpPr>
          <p:nvPr>
            <p:ph type="body" sz="quarter" idx="20"/>
          </p:nvPr>
        </p:nvSpPr>
        <p:spPr>
          <a:xfrm>
            <a:off x="4268874" y="2237258"/>
            <a:ext cx="1718643" cy="4620742"/>
          </a:xfrm>
        </p:spPr>
        <p:txBody>
          <a:bodyPr vert="horz" lIns="0" tIns="45720" rIns="0" bIns="45720" rtlCol="0" anchor="t">
            <a:noAutofit/>
          </a:bodyPr>
          <a:lstStyle/>
          <a:p>
            <a:r>
              <a:rPr lang="en-US" sz="1100">
                <a:latin typeface="Aleo"/>
              </a:rPr>
              <a:t>All brands have a set of excellent partners that they can trust to help grow their business and reach new customers. But even partners with years of relationships are willing to bend the rules in search of margin or sales growth.  This often means breaking policy. We advise all brands to ask for open reporting and communication from trusted partners to avoid unexpected problems. </a:t>
            </a:r>
          </a:p>
        </p:txBody>
      </p:sp>
      <p:sp>
        <p:nvSpPr>
          <p:cNvPr id="39" name="Text Placeholder 38">
            <a:extLst>
              <a:ext uri="{FF2B5EF4-FFF2-40B4-BE49-F238E27FC236}">
                <a16:creationId xmlns:a16="http://schemas.microsoft.com/office/drawing/2014/main" id="{2AEF3F0E-24ED-A1F7-DA98-A319F4F6B34E}"/>
              </a:ext>
            </a:extLst>
          </p:cNvPr>
          <p:cNvSpPr>
            <a:spLocks noGrp="1"/>
          </p:cNvSpPr>
          <p:nvPr>
            <p:ph type="body" sz="quarter" idx="21"/>
          </p:nvPr>
        </p:nvSpPr>
        <p:spPr>
          <a:xfrm>
            <a:off x="356616" y="2225112"/>
            <a:ext cx="1718643" cy="1721167"/>
          </a:xfrm>
        </p:spPr>
        <p:txBody>
          <a:bodyPr vert="horz" lIns="0" tIns="45720" rIns="0" bIns="45720" rtlCol="0" anchor="t">
            <a:noAutofit/>
          </a:bodyPr>
          <a:lstStyle/>
          <a:p>
            <a:r>
              <a:rPr lang="en-US" sz="1100">
                <a:latin typeface="Aleo"/>
              </a:rPr>
              <a:t>Far and away, the number one hinderance to successful reseller and UPP policy is wavering commitment from the brand. In a classic example, management is running smoothly but it’s the end of the quarter and a known bad actor offers to buy millions to help with quarter close and makes the sale, leaving months of inventory in the hands of a retailer selling below UPP.</a:t>
            </a:r>
          </a:p>
        </p:txBody>
      </p:sp>
      <p:sp>
        <p:nvSpPr>
          <p:cNvPr id="40" name="Text Placeholder 39">
            <a:extLst>
              <a:ext uri="{FF2B5EF4-FFF2-40B4-BE49-F238E27FC236}">
                <a16:creationId xmlns:a16="http://schemas.microsoft.com/office/drawing/2014/main" id="{4B23FC8E-5291-ACB3-DF62-A14E2341CB34}"/>
              </a:ext>
            </a:extLst>
          </p:cNvPr>
          <p:cNvSpPr>
            <a:spLocks noGrp="1"/>
          </p:cNvSpPr>
          <p:nvPr>
            <p:ph type="body" sz="quarter" idx="22"/>
          </p:nvPr>
        </p:nvSpPr>
        <p:spPr>
          <a:xfrm>
            <a:off x="8089168" y="2249404"/>
            <a:ext cx="1718643" cy="4306844"/>
          </a:xfrm>
        </p:spPr>
        <p:txBody>
          <a:bodyPr vert="horz" lIns="0" tIns="45720" rIns="0" bIns="45720" rtlCol="0" anchor="t">
            <a:noAutofit/>
          </a:bodyPr>
          <a:lstStyle/>
          <a:p>
            <a:r>
              <a:rPr lang="en-US" sz="1100">
                <a:latin typeface="Aleo"/>
              </a:rPr>
              <a:t>Whenever programs are implemented or changed, fear of negative reactions from retailers can stymie reseller management efforts. It’s essential that brands are confident that their programs, for good partners, help protect their business and yours.  Dealers who only compete on price, and only use marketplace will react negatively, but they are low value dealers to the brand.</a:t>
            </a:r>
          </a:p>
        </p:txBody>
      </p:sp>
      <p:sp>
        <p:nvSpPr>
          <p:cNvPr id="15" name="Title 14">
            <a:extLst>
              <a:ext uri="{FF2B5EF4-FFF2-40B4-BE49-F238E27FC236}">
                <a16:creationId xmlns:a16="http://schemas.microsoft.com/office/drawing/2014/main" id="{FCC4F4AC-DBFD-5856-3B0C-95C799FD1D34}"/>
              </a:ext>
            </a:extLst>
          </p:cNvPr>
          <p:cNvSpPr>
            <a:spLocks noGrp="1"/>
          </p:cNvSpPr>
          <p:nvPr>
            <p:ph type="title"/>
          </p:nvPr>
        </p:nvSpPr>
        <p:spPr>
          <a:xfrm>
            <a:off x="356616" y="301752"/>
            <a:ext cx="11492484" cy="932688"/>
          </a:xfrm>
        </p:spPr>
        <p:txBody>
          <a:bodyPr/>
          <a:lstStyle/>
          <a:p>
            <a:r>
              <a:rPr lang="en-US"/>
              <a:t>Common Roadblocks</a:t>
            </a:r>
            <a:endParaRPr lang="en-US">
              <a:highlight>
                <a:srgbClr val="FFFF00"/>
              </a:highlight>
            </a:endParaRPr>
          </a:p>
        </p:txBody>
      </p:sp>
      <p:sp>
        <p:nvSpPr>
          <p:cNvPr id="44" name="Date Placeholder 43">
            <a:extLst>
              <a:ext uri="{FF2B5EF4-FFF2-40B4-BE49-F238E27FC236}">
                <a16:creationId xmlns:a16="http://schemas.microsoft.com/office/drawing/2014/main" id="{463C2578-BDE4-A225-5BC5-FEC59C293009}"/>
              </a:ext>
            </a:extLst>
          </p:cNvPr>
          <p:cNvSpPr>
            <a:spLocks noGrp="1"/>
          </p:cNvSpPr>
          <p:nvPr>
            <p:ph type="dt" sz="half" idx="36"/>
          </p:nvPr>
        </p:nvSpPr>
        <p:spPr>
          <a:xfrm>
            <a:off x="356616" y="6462580"/>
            <a:ext cx="1190065" cy="264691"/>
          </a:xfrm>
        </p:spPr>
        <p:txBody>
          <a:bodyPr/>
          <a:lstStyle/>
          <a:p>
            <a:fld id="{14C217BC-26C9-2445-9FBE-B4500021FC39}" type="datetime1">
              <a:rPr lang="en-US" smtClean="0"/>
              <a:pPr/>
              <a:t>12/5/2024</a:t>
            </a:fld>
            <a:endParaRPr lang="en-US"/>
          </a:p>
        </p:txBody>
      </p:sp>
      <p:sp>
        <p:nvSpPr>
          <p:cNvPr id="46" name="Slide Number Placeholder 45">
            <a:extLst>
              <a:ext uri="{FF2B5EF4-FFF2-40B4-BE49-F238E27FC236}">
                <a16:creationId xmlns:a16="http://schemas.microsoft.com/office/drawing/2014/main" id="{66E48652-1831-9811-BA77-E995F1DF1C3E}"/>
              </a:ext>
            </a:extLst>
          </p:cNvPr>
          <p:cNvSpPr>
            <a:spLocks noGrp="1"/>
          </p:cNvSpPr>
          <p:nvPr>
            <p:ph type="sldNum" sz="quarter" idx="38"/>
          </p:nvPr>
        </p:nvSpPr>
        <p:spPr>
          <a:xfrm>
            <a:off x="10587318" y="6462580"/>
            <a:ext cx="1261782" cy="264691"/>
          </a:xfrm>
        </p:spPr>
        <p:txBody>
          <a:bodyPr/>
          <a:lstStyle/>
          <a:p>
            <a:fld id="{2CF9B429-51AD-EE4F-A04A-255FAEA48272}" type="slidenum">
              <a:rPr lang="en-US" smtClean="0"/>
              <a:pPr/>
              <a:t>23</a:t>
            </a:fld>
            <a:endParaRPr lang="en-US"/>
          </a:p>
        </p:txBody>
      </p:sp>
      <p:sp>
        <p:nvSpPr>
          <p:cNvPr id="5" name="Text Placeholder 37">
            <a:extLst>
              <a:ext uri="{FF2B5EF4-FFF2-40B4-BE49-F238E27FC236}">
                <a16:creationId xmlns:a16="http://schemas.microsoft.com/office/drawing/2014/main" id="{207EC306-5987-3576-F6F3-B76DA18E26E0}"/>
              </a:ext>
            </a:extLst>
          </p:cNvPr>
          <p:cNvSpPr txBox="1">
            <a:spLocks/>
          </p:cNvSpPr>
          <p:nvPr/>
        </p:nvSpPr>
        <p:spPr>
          <a:xfrm>
            <a:off x="6213420" y="2249404"/>
            <a:ext cx="1718643" cy="3991908"/>
          </a:xfrm>
          <a:prstGeom prst="rect">
            <a:avLst/>
          </a:prstGeom>
          <a:noFill/>
        </p:spPr>
        <p:txBody>
          <a:bodyPr vert="horz" lIns="0" tIns="45720" rIns="0" bIns="45720" rtlCol="0" anchor="t">
            <a:noAutofit/>
          </a:bodyPr>
          <a:lstStyle>
            <a:lvl1pPr marL="0" indent="0" algn="l" defTabSz="914400" rtl="0" eaLnBrk="1" latinLnBrk="0" hangingPunct="1">
              <a:lnSpc>
                <a:spcPct val="150000"/>
              </a:lnSpc>
              <a:spcBef>
                <a:spcPts val="1000"/>
              </a:spcBef>
              <a:buClrTx/>
              <a:buFont typeface="Arial" panose="020B0604020202020204" pitchFamily="34" charset="0"/>
              <a:buNone/>
              <a:defRPr sz="1400" b="0" i="0" kern="1200">
                <a:solidFill>
                  <a:schemeClr val="tx1"/>
                </a:solidFill>
                <a:latin typeface="Aleo" pitchFamily="2" charset="77"/>
                <a:ea typeface="+mn-ea"/>
                <a:cs typeface="+mn-cs"/>
              </a:defRPr>
            </a:lvl1pPr>
            <a:lvl2pPr marL="685800" indent="-228600" algn="l" defTabSz="914400" rtl="0" eaLnBrk="1" latinLnBrk="0" hangingPunct="1">
              <a:lnSpc>
                <a:spcPct val="150000"/>
              </a:lnSpc>
              <a:spcBef>
                <a:spcPts val="500"/>
              </a:spcBef>
              <a:buClrTx/>
              <a:buFont typeface="Arial" panose="020B0604020202020204" pitchFamily="34" charset="0"/>
              <a:buChar char="•"/>
              <a:defRPr sz="1200" b="0" i="0" kern="1200">
                <a:solidFill>
                  <a:schemeClr val="tx1"/>
                </a:solidFill>
                <a:latin typeface="Aleo" pitchFamily="2" charset="77"/>
                <a:ea typeface="+mn-ea"/>
                <a:cs typeface="+mn-cs"/>
              </a:defRPr>
            </a:lvl2pPr>
            <a:lvl3pPr marL="1143000" indent="-228600" algn="l" defTabSz="914400" rtl="0" eaLnBrk="1" latinLnBrk="0" hangingPunct="1">
              <a:lnSpc>
                <a:spcPct val="150000"/>
              </a:lnSpc>
              <a:spcBef>
                <a:spcPts val="500"/>
              </a:spcBef>
              <a:buClrTx/>
              <a:buFont typeface="Arial" panose="020B0604020202020204" pitchFamily="34" charset="0"/>
              <a:buChar char="•"/>
              <a:defRPr sz="1200" b="0" i="0" kern="1200">
                <a:solidFill>
                  <a:schemeClr val="tx1"/>
                </a:solidFill>
                <a:latin typeface="Aleo" pitchFamily="2" charset="77"/>
                <a:ea typeface="+mn-ea"/>
                <a:cs typeface="+mn-cs"/>
              </a:defRPr>
            </a:lvl3pPr>
            <a:lvl4pPr marL="1600200" indent="-228600" algn="l" defTabSz="914400" rtl="0" eaLnBrk="1" latinLnBrk="0" hangingPunct="1">
              <a:lnSpc>
                <a:spcPct val="150000"/>
              </a:lnSpc>
              <a:spcBef>
                <a:spcPts val="500"/>
              </a:spcBef>
              <a:buClrTx/>
              <a:buFont typeface="Arial" panose="020B0604020202020204" pitchFamily="34" charset="0"/>
              <a:buChar char="•"/>
              <a:defRPr sz="1200" b="0" i="0" kern="1200">
                <a:solidFill>
                  <a:schemeClr val="tx1"/>
                </a:solidFill>
                <a:latin typeface="Aleo" pitchFamily="2" charset="77"/>
                <a:ea typeface="+mn-ea"/>
                <a:cs typeface="+mn-cs"/>
              </a:defRPr>
            </a:lvl4pPr>
            <a:lvl5pPr marL="2057400" indent="-228600" algn="l" defTabSz="914400" rtl="0" eaLnBrk="1" latinLnBrk="0" hangingPunct="1">
              <a:lnSpc>
                <a:spcPct val="150000"/>
              </a:lnSpc>
              <a:spcBef>
                <a:spcPts val="500"/>
              </a:spcBef>
              <a:buClrTx/>
              <a:buFont typeface="Arial" panose="020B0604020202020204" pitchFamily="34" charset="0"/>
              <a:buChar char="•"/>
              <a:defRPr sz="1200" b="0" i="0" kern="1200">
                <a:solidFill>
                  <a:schemeClr val="tx1"/>
                </a:solidFill>
                <a:latin typeface="Ale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latin typeface="Aleo"/>
              </a:rPr>
              <a:t>Having well written policies and agreements is key to success not only for their enforceability, but for the ease of retailers and distributors to follow the rules. It is not uncommon to have well-meaning partners mis-interpret unclear or poorly communicated UPP or authorized retailer policies.</a:t>
            </a:r>
          </a:p>
        </p:txBody>
      </p:sp>
      <p:sp>
        <p:nvSpPr>
          <p:cNvPr id="6" name="Text Placeholder 38">
            <a:extLst>
              <a:ext uri="{FF2B5EF4-FFF2-40B4-BE49-F238E27FC236}">
                <a16:creationId xmlns:a16="http://schemas.microsoft.com/office/drawing/2014/main" id="{92412B82-7FEB-A02B-8118-DF382D21CC57}"/>
              </a:ext>
            </a:extLst>
          </p:cNvPr>
          <p:cNvSpPr txBox="1">
            <a:spLocks/>
          </p:cNvSpPr>
          <p:nvPr/>
        </p:nvSpPr>
        <p:spPr>
          <a:xfrm>
            <a:off x="2324328" y="2225112"/>
            <a:ext cx="1718643" cy="4016200"/>
          </a:xfrm>
          <a:prstGeom prst="rect">
            <a:avLst/>
          </a:prstGeom>
          <a:noFill/>
        </p:spPr>
        <p:txBody>
          <a:bodyPr vert="horz" lIns="0" tIns="45720" rIns="0" bIns="45720" rtlCol="0" anchor="t">
            <a:noAutofit/>
          </a:bodyPr>
          <a:lstStyle>
            <a:lvl1pPr marL="0" indent="0" algn="l" defTabSz="914400" rtl="0" eaLnBrk="1" latinLnBrk="0" hangingPunct="1">
              <a:lnSpc>
                <a:spcPct val="150000"/>
              </a:lnSpc>
              <a:spcBef>
                <a:spcPts val="1000"/>
              </a:spcBef>
              <a:buClrTx/>
              <a:buFont typeface="Arial" panose="020B0604020202020204" pitchFamily="34" charset="0"/>
              <a:buNone/>
              <a:defRPr sz="1400" b="0" i="0" kern="1200">
                <a:solidFill>
                  <a:schemeClr val="tx1"/>
                </a:solidFill>
                <a:latin typeface="Aleo" pitchFamily="2" charset="77"/>
                <a:ea typeface="+mn-ea"/>
                <a:cs typeface="+mn-cs"/>
              </a:defRPr>
            </a:lvl1pPr>
            <a:lvl2pPr marL="685800" indent="-228600" algn="l" defTabSz="914400" rtl="0" eaLnBrk="1" latinLnBrk="0" hangingPunct="1">
              <a:lnSpc>
                <a:spcPct val="150000"/>
              </a:lnSpc>
              <a:spcBef>
                <a:spcPts val="500"/>
              </a:spcBef>
              <a:buClrTx/>
              <a:buFont typeface="Arial" panose="020B0604020202020204" pitchFamily="34" charset="0"/>
              <a:buChar char="•"/>
              <a:defRPr sz="1200" b="0" i="0" kern="1200">
                <a:solidFill>
                  <a:schemeClr val="tx1"/>
                </a:solidFill>
                <a:latin typeface="Aleo" pitchFamily="2" charset="77"/>
                <a:ea typeface="+mn-ea"/>
                <a:cs typeface="+mn-cs"/>
              </a:defRPr>
            </a:lvl2pPr>
            <a:lvl3pPr marL="1143000" indent="-228600" algn="l" defTabSz="914400" rtl="0" eaLnBrk="1" latinLnBrk="0" hangingPunct="1">
              <a:lnSpc>
                <a:spcPct val="150000"/>
              </a:lnSpc>
              <a:spcBef>
                <a:spcPts val="500"/>
              </a:spcBef>
              <a:buClrTx/>
              <a:buFont typeface="Arial" panose="020B0604020202020204" pitchFamily="34" charset="0"/>
              <a:buChar char="•"/>
              <a:defRPr sz="1200" b="0" i="0" kern="1200">
                <a:solidFill>
                  <a:schemeClr val="tx1"/>
                </a:solidFill>
                <a:latin typeface="Aleo" pitchFamily="2" charset="77"/>
                <a:ea typeface="+mn-ea"/>
                <a:cs typeface="+mn-cs"/>
              </a:defRPr>
            </a:lvl3pPr>
            <a:lvl4pPr marL="1600200" indent="-228600" algn="l" defTabSz="914400" rtl="0" eaLnBrk="1" latinLnBrk="0" hangingPunct="1">
              <a:lnSpc>
                <a:spcPct val="150000"/>
              </a:lnSpc>
              <a:spcBef>
                <a:spcPts val="500"/>
              </a:spcBef>
              <a:buClrTx/>
              <a:buFont typeface="Arial" panose="020B0604020202020204" pitchFamily="34" charset="0"/>
              <a:buChar char="•"/>
              <a:defRPr sz="1200" b="0" i="0" kern="1200">
                <a:solidFill>
                  <a:schemeClr val="tx1"/>
                </a:solidFill>
                <a:latin typeface="Aleo" pitchFamily="2" charset="77"/>
                <a:ea typeface="+mn-ea"/>
                <a:cs typeface="+mn-cs"/>
              </a:defRPr>
            </a:lvl4pPr>
            <a:lvl5pPr marL="2057400" indent="-228600" algn="l" defTabSz="914400" rtl="0" eaLnBrk="1" latinLnBrk="0" hangingPunct="1">
              <a:lnSpc>
                <a:spcPct val="150000"/>
              </a:lnSpc>
              <a:spcBef>
                <a:spcPts val="500"/>
              </a:spcBef>
              <a:buClrTx/>
              <a:buFont typeface="Arial" panose="020B0604020202020204" pitchFamily="34" charset="0"/>
              <a:buChar char="•"/>
              <a:defRPr sz="1200" b="0" i="0" kern="1200">
                <a:solidFill>
                  <a:schemeClr val="tx1"/>
                </a:solidFill>
                <a:latin typeface="Ale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latin typeface="Aleo"/>
              </a:rPr>
              <a:t>The most common misalignment we see is between sales leaders and sales reps. Amazon is significant business for many dealers, and many times salespeople are motivated to continue to drive volume into small dealers who have been previously cut off. </a:t>
            </a:r>
          </a:p>
        </p:txBody>
      </p:sp>
      <p:sp>
        <p:nvSpPr>
          <p:cNvPr id="7" name="Text Placeholder 39">
            <a:extLst>
              <a:ext uri="{FF2B5EF4-FFF2-40B4-BE49-F238E27FC236}">
                <a16:creationId xmlns:a16="http://schemas.microsoft.com/office/drawing/2014/main" id="{3ED62F60-E00E-49CD-6812-211CCAE4A1AF}"/>
              </a:ext>
            </a:extLst>
          </p:cNvPr>
          <p:cNvSpPr txBox="1">
            <a:spLocks/>
          </p:cNvSpPr>
          <p:nvPr/>
        </p:nvSpPr>
        <p:spPr>
          <a:xfrm>
            <a:off x="10000152" y="2249404"/>
            <a:ext cx="1718643" cy="4076968"/>
          </a:xfrm>
          <a:prstGeom prst="rect">
            <a:avLst/>
          </a:prstGeom>
          <a:noFill/>
        </p:spPr>
        <p:txBody>
          <a:bodyPr vert="horz" lIns="0" tIns="45720" rIns="0" bIns="45720" rtlCol="0" anchor="t">
            <a:noAutofit/>
          </a:bodyPr>
          <a:lstStyle>
            <a:lvl1pPr marL="0" indent="0" algn="l" defTabSz="914400" rtl="0" eaLnBrk="1" latinLnBrk="0" hangingPunct="1">
              <a:lnSpc>
                <a:spcPct val="150000"/>
              </a:lnSpc>
              <a:spcBef>
                <a:spcPts val="1000"/>
              </a:spcBef>
              <a:buClrTx/>
              <a:buFont typeface="Arial" panose="020B0604020202020204" pitchFamily="34" charset="0"/>
              <a:buNone/>
              <a:defRPr sz="1400" b="0" i="0" kern="1200">
                <a:solidFill>
                  <a:schemeClr val="tx1"/>
                </a:solidFill>
                <a:latin typeface="Aleo" pitchFamily="2" charset="77"/>
                <a:ea typeface="+mn-ea"/>
                <a:cs typeface="+mn-cs"/>
              </a:defRPr>
            </a:lvl1pPr>
            <a:lvl2pPr marL="685800" indent="-228600" algn="l" defTabSz="914400" rtl="0" eaLnBrk="1" latinLnBrk="0" hangingPunct="1">
              <a:lnSpc>
                <a:spcPct val="150000"/>
              </a:lnSpc>
              <a:spcBef>
                <a:spcPts val="500"/>
              </a:spcBef>
              <a:buClrTx/>
              <a:buFont typeface="Arial" panose="020B0604020202020204" pitchFamily="34" charset="0"/>
              <a:buChar char="•"/>
              <a:defRPr sz="1200" b="0" i="0" kern="1200">
                <a:solidFill>
                  <a:schemeClr val="tx1"/>
                </a:solidFill>
                <a:latin typeface="Aleo" pitchFamily="2" charset="77"/>
                <a:ea typeface="+mn-ea"/>
                <a:cs typeface="+mn-cs"/>
              </a:defRPr>
            </a:lvl2pPr>
            <a:lvl3pPr marL="1143000" indent="-228600" algn="l" defTabSz="914400" rtl="0" eaLnBrk="1" latinLnBrk="0" hangingPunct="1">
              <a:lnSpc>
                <a:spcPct val="150000"/>
              </a:lnSpc>
              <a:spcBef>
                <a:spcPts val="500"/>
              </a:spcBef>
              <a:buClrTx/>
              <a:buFont typeface="Arial" panose="020B0604020202020204" pitchFamily="34" charset="0"/>
              <a:buChar char="•"/>
              <a:defRPr sz="1200" b="0" i="0" kern="1200">
                <a:solidFill>
                  <a:schemeClr val="tx1"/>
                </a:solidFill>
                <a:latin typeface="Aleo" pitchFamily="2" charset="77"/>
                <a:ea typeface="+mn-ea"/>
                <a:cs typeface="+mn-cs"/>
              </a:defRPr>
            </a:lvl3pPr>
            <a:lvl4pPr marL="1600200" indent="-228600" algn="l" defTabSz="914400" rtl="0" eaLnBrk="1" latinLnBrk="0" hangingPunct="1">
              <a:lnSpc>
                <a:spcPct val="150000"/>
              </a:lnSpc>
              <a:spcBef>
                <a:spcPts val="500"/>
              </a:spcBef>
              <a:buClrTx/>
              <a:buFont typeface="Arial" panose="020B0604020202020204" pitchFamily="34" charset="0"/>
              <a:buChar char="•"/>
              <a:defRPr sz="1200" b="0" i="0" kern="1200">
                <a:solidFill>
                  <a:schemeClr val="tx1"/>
                </a:solidFill>
                <a:latin typeface="Aleo" pitchFamily="2" charset="77"/>
                <a:ea typeface="+mn-ea"/>
                <a:cs typeface="+mn-cs"/>
              </a:defRPr>
            </a:lvl4pPr>
            <a:lvl5pPr marL="2057400" indent="-228600" algn="l" defTabSz="914400" rtl="0" eaLnBrk="1" latinLnBrk="0" hangingPunct="1">
              <a:lnSpc>
                <a:spcPct val="150000"/>
              </a:lnSpc>
              <a:spcBef>
                <a:spcPts val="500"/>
              </a:spcBef>
              <a:buClrTx/>
              <a:buFont typeface="Arial" panose="020B0604020202020204" pitchFamily="34" charset="0"/>
              <a:buChar char="•"/>
              <a:defRPr sz="1200" b="0" i="0" kern="1200">
                <a:solidFill>
                  <a:schemeClr val="tx1"/>
                </a:solidFill>
                <a:latin typeface="Ale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latin typeface="Aleo"/>
              </a:rPr>
              <a:t>The reality of implementing consistent authorized reseller and UPP programs is that it can have a short-term impact on cash. Existing un-authorized dealers will need to sell through inventory before a brand can take over, and that time leaves a gap in sales revenue and cash. While the total sales through platforms will still increase, timing becomes an issue for some.</a:t>
            </a:r>
            <a:endParaRPr lang="en-US" sz="1100"/>
          </a:p>
        </p:txBody>
      </p:sp>
      <p:sp>
        <p:nvSpPr>
          <p:cNvPr id="17" name="Text Placeholder 35">
            <a:extLst>
              <a:ext uri="{FF2B5EF4-FFF2-40B4-BE49-F238E27FC236}">
                <a16:creationId xmlns:a16="http://schemas.microsoft.com/office/drawing/2014/main" id="{E18797B9-1ABD-1241-D55C-D8F2EA85E596}"/>
              </a:ext>
            </a:extLst>
          </p:cNvPr>
          <p:cNvSpPr txBox="1">
            <a:spLocks/>
          </p:cNvSpPr>
          <p:nvPr/>
        </p:nvSpPr>
        <p:spPr>
          <a:xfrm>
            <a:off x="2306185" y="1396804"/>
            <a:ext cx="1718643" cy="644582"/>
          </a:xfrm>
          <a:prstGeom prst="rect">
            <a:avLst/>
          </a:prstGeom>
          <a:solidFill>
            <a:srgbClr val="157458"/>
          </a:solidFill>
        </p:spPr>
        <p:style>
          <a:lnRef idx="2">
            <a:schemeClr val="accent4">
              <a:shade val="15000"/>
            </a:schemeClr>
          </a:lnRef>
          <a:fillRef idx="1">
            <a:schemeClr val="accent4"/>
          </a:fillRef>
          <a:effectRef idx="0">
            <a:schemeClr val="accent4"/>
          </a:effectRef>
          <a:fontRef idx="minor">
            <a:schemeClr val="lt1"/>
          </a:fontRef>
        </p:style>
        <p:txBody>
          <a:bodyPr vert="horz" lIns="0" tIns="45720" rIns="0" bIns="45720" rtlCol="0" anchor="ctr">
            <a:normAutofit/>
          </a:bodyPr>
          <a:lstStyle>
            <a:lvl1pPr marL="0" indent="0" algn="l" defTabSz="914400" rtl="0" eaLnBrk="1" latinLnBrk="0" hangingPunct="1">
              <a:lnSpc>
                <a:spcPct val="100000"/>
              </a:lnSpc>
              <a:spcBef>
                <a:spcPts val="1000"/>
              </a:spcBef>
              <a:buClrTx/>
              <a:buFont typeface="Arial" panose="020B0604020202020204" pitchFamily="34" charset="0"/>
              <a:buNone/>
              <a:defRPr sz="1600" b="0" i="0" kern="1200">
                <a:solidFill>
                  <a:schemeClr val="lt1"/>
                </a:solidFill>
                <a:latin typeface="NimbusSanExt" pitchFamily="2" charset="77"/>
                <a:ea typeface="+mn-ea"/>
                <a:cs typeface="+mn-cs"/>
              </a:defRPr>
            </a:lvl1pPr>
            <a:lvl2pPr marL="457200" indent="0" algn="l" defTabSz="914400" rtl="0" eaLnBrk="1" latinLnBrk="0" hangingPunct="1">
              <a:lnSpc>
                <a:spcPct val="150000"/>
              </a:lnSpc>
              <a:spcBef>
                <a:spcPts val="500"/>
              </a:spcBef>
              <a:buClrTx/>
              <a:buFont typeface="Arial" panose="020B0604020202020204" pitchFamily="34" charset="0"/>
              <a:buNone/>
              <a:defRPr sz="2000" b="1" i="0" kern="1200">
                <a:solidFill>
                  <a:schemeClr val="lt1"/>
                </a:solidFill>
                <a:latin typeface="+mn-lt"/>
                <a:ea typeface="+mn-ea"/>
                <a:cs typeface="+mn-cs"/>
              </a:defRPr>
            </a:lvl2pPr>
            <a:lvl3pPr marL="914400" indent="0" algn="l" defTabSz="914400" rtl="0" eaLnBrk="1" latinLnBrk="0" hangingPunct="1">
              <a:lnSpc>
                <a:spcPct val="150000"/>
              </a:lnSpc>
              <a:spcBef>
                <a:spcPts val="500"/>
              </a:spcBef>
              <a:buClrTx/>
              <a:buFont typeface="Arial" panose="020B0604020202020204" pitchFamily="34" charset="0"/>
              <a:buNone/>
              <a:defRPr sz="1800" b="1" i="0" kern="1200">
                <a:solidFill>
                  <a:schemeClr val="lt1"/>
                </a:solidFill>
                <a:latin typeface="+mn-lt"/>
                <a:ea typeface="+mn-ea"/>
                <a:cs typeface="+mn-cs"/>
              </a:defRPr>
            </a:lvl3pPr>
            <a:lvl4pPr marL="1371600" indent="0" algn="l" defTabSz="914400" rtl="0" eaLnBrk="1" latinLnBrk="0" hangingPunct="1">
              <a:lnSpc>
                <a:spcPct val="150000"/>
              </a:lnSpc>
              <a:spcBef>
                <a:spcPts val="500"/>
              </a:spcBef>
              <a:buClrTx/>
              <a:buFont typeface="Arial" panose="020B0604020202020204" pitchFamily="34" charset="0"/>
              <a:buNone/>
              <a:defRPr sz="1600" b="1" i="0" kern="1200">
                <a:solidFill>
                  <a:schemeClr val="lt1"/>
                </a:solidFill>
                <a:latin typeface="+mn-lt"/>
                <a:ea typeface="+mn-ea"/>
                <a:cs typeface="+mn-cs"/>
              </a:defRPr>
            </a:lvl4pPr>
            <a:lvl5pPr marL="1828800" indent="0" algn="l" defTabSz="914400" rtl="0" eaLnBrk="1" latinLnBrk="0" hangingPunct="1">
              <a:lnSpc>
                <a:spcPct val="150000"/>
              </a:lnSpc>
              <a:spcBef>
                <a:spcPts val="500"/>
              </a:spcBef>
              <a:buClrTx/>
              <a:buFont typeface="Arial" panose="020B0604020202020204" pitchFamily="34" charset="0"/>
              <a:buNone/>
              <a:defRPr sz="1600" b="1" i="0"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9pPr>
          </a:lstStyle>
          <a:p>
            <a:pPr algn="ctr"/>
            <a:r>
              <a:rPr lang="en-US" sz="1200">
                <a:latin typeface="+mn-lt"/>
              </a:rPr>
              <a:t>Misalignment of  Internal Goals</a:t>
            </a:r>
          </a:p>
        </p:txBody>
      </p:sp>
      <p:sp>
        <p:nvSpPr>
          <p:cNvPr id="18" name="Text Placeholder 35">
            <a:extLst>
              <a:ext uri="{FF2B5EF4-FFF2-40B4-BE49-F238E27FC236}">
                <a16:creationId xmlns:a16="http://schemas.microsoft.com/office/drawing/2014/main" id="{E8EF6D3D-5AE5-4C59-B027-51BE601A1DBB}"/>
              </a:ext>
            </a:extLst>
          </p:cNvPr>
          <p:cNvSpPr txBox="1">
            <a:spLocks/>
          </p:cNvSpPr>
          <p:nvPr/>
        </p:nvSpPr>
        <p:spPr>
          <a:xfrm>
            <a:off x="4267200" y="1396804"/>
            <a:ext cx="1718643" cy="644582"/>
          </a:xfrm>
          <a:prstGeom prst="rect">
            <a:avLst/>
          </a:prstGeom>
          <a:solidFill>
            <a:srgbClr val="B3ACA9"/>
          </a:solidFill>
        </p:spPr>
        <p:style>
          <a:lnRef idx="2">
            <a:schemeClr val="accent4">
              <a:shade val="15000"/>
            </a:schemeClr>
          </a:lnRef>
          <a:fillRef idx="1">
            <a:schemeClr val="accent4"/>
          </a:fillRef>
          <a:effectRef idx="0">
            <a:schemeClr val="accent4"/>
          </a:effectRef>
          <a:fontRef idx="minor">
            <a:schemeClr val="lt1"/>
          </a:fontRef>
        </p:style>
        <p:txBody>
          <a:bodyPr vert="horz" lIns="0" tIns="45720" rIns="0" bIns="45720" rtlCol="0" anchor="ctr">
            <a:normAutofit/>
          </a:bodyPr>
          <a:lstStyle>
            <a:lvl1pPr marL="0" indent="0" algn="l" defTabSz="914400" rtl="0" eaLnBrk="1" latinLnBrk="0" hangingPunct="1">
              <a:lnSpc>
                <a:spcPct val="100000"/>
              </a:lnSpc>
              <a:spcBef>
                <a:spcPts val="1000"/>
              </a:spcBef>
              <a:buClrTx/>
              <a:buFont typeface="Arial" panose="020B0604020202020204" pitchFamily="34" charset="0"/>
              <a:buNone/>
              <a:defRPr sz="1600" b="0" i="0" kern="1200">
                <a:solidFill>
                  <a:schemeClr val="lt1"/>
                </a:solidFill>
                <a:latin typeface="NimbusSanExt" pitchFamily="2" charset="77"/>
                <a:ea typeface="+mn-ea"/>
                <a:cs typeface="+mn-cs"/>
              </a:defRPr>
            </a:lvl1pPr>
            <a:lvl2pPr marL="457200" indent="0" algn="l" defTabSz="914400" rtl="0" eaLnBrk="1" latinLnBrk="0" hangingPunct="1">
              <a:lnSpc>
                <a:spcPct val="150000"/>
              </a:lnSpc>
              <a:spcBef>
                <a:spcPts val="500"/>
              </a:spcBef>
              <a:buClrTx/>
              <a:buFont typeface="Arial" panose="020B0604020202020204" pitchFamily="34" charset="0"/>
              <a:buNone/>
              <a:defRPr sz="2000" b="1" i="0" kern="1200">
                <a:solidFill>
                  <a:schemeClr val="lt1"/>
                </a:solidFill>
                <a:latin typeface="+mn-lt"/>
                <a:ea typeface="+mn-ea"/>
                <a:cs typeface="+mn-cs"/>
              </a:defRPr>
            </a:lvl2pPr>
            <a:lvl3pPr marL="914400" indent="0" algn="l" defTabSz="914400" rtl="0" eaLnBrk="1" latinLnBrk="0" hangingPunct="1">
              <a:lnSpc>
                <a:spcPct val="150000"/>
              </a:lnSpc>
              <a:spcBef>
                <a:spcPts val="500"/>
              </a:spcBef>
              <a:buClrTx/>
              <a:buFont typeface="Arial" panose="020B0604020202020204" pitchFamily="34" charset="0"/>
              <a:buNone/>
              <a:defRPr sz="1800" b="1" i="0" kern="1200">
                <a:solidFill>
                  <a:schemeClr val="lt1"/>
                </a:solidFill>
                <a:latin typeface="+mn-lt"/>
                <a:ea typeface="+mn-ea"/>
                <a:cs typeface="+mn-cs"/>
              </a:defRPr>
            </a:lvl3pPr>
            <a:lvl4pPr marL="1371600" indent="0" algn="l" defTabSz="914400" rtl="0" eaLnBrk="1" latinLnBrk="0" hangingPunct="1">
              <a:lnSpc>
                <a:spcPct val="150000"/>
              </a:lnSpc>
              <a:spcBef>
                <a:spcPts val="500"/>
              </a:spcBef>
              <a:buClrTx/>
              <a:buFont typeface="Arial" panose="020B0604020202020204" pitchFamily="34" charset="0"/>
              <a:buNone/>
              <a:defRPr sz="1600" b="1" i="0" kern="1200">
                <a:solidFill>
                  <a:schemeClr val="lt1"/>
                </a:solidFill>
                <a:latin typeface="+mn-lt"/>
                <a:ea typeface="+mn-ea"/>
                <a:cs typeface="+mn-cs"/>
              </a:defRPr>
            </a:lvl4pPr>
            <a:lvl5pPr marL="1828800" indent="0" algn="l" defTabSz="914400" rtl="0" eaLnBrk="1" latinLnBrk="0" hangingPunct="1">
              <a:lnSpc>
                <a:spcPct val="150000"/>
              </a:lnSpc>
              <a:spcBef>
                <a:spcPts val="500"/>
              </a:spcBef>
              <a:buClrTx/>
              <a:buFont typeface="Arial" panose="020B0604020202020204" pitchFamily="34" charset="0"/>
              <a:buNone/>
              <a:defRPr sz="1600" b="1" i="0"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9pPr>
          </a:lstStyle>
          <a:p>
            <a:pPr algn="ctr"/>
            <a:r>
              <a:rPr lang="en-US" sz="1200">
                <a:latin typeface="+mn-lt"/>
              </a:rPr>
              <a:t>Untrustworthy  Partners</a:t>
            </a:r>
          </a:p>
        </p:txBody>
      </p:sp>
      <p:sp>
        <p:nvSpPr>
          <p:cNvPr id="19" name="Text Placeholder 35">
            <a:extLst>
              <a:ext uri="{FF2B5EF4-FFF2-40B4-BE49-F238E27FC236}">
                <a16:creationId xmlns:a16="http://schemas.microsoft.com/office/drawing/2014/main" id="{3D6718EA-FEAB-FABD-F95F-DE2DCD6CC036}"/>
              </a:ext>
            </a:extLst>
          </p:cNvPr>
          <p:cNvSpPr txBox="1">
            <a:spLocks/>
          </p:cNvSpPr>
          <p:nvPr/>
        </p:nvSpPr>
        <p:spPr>
          <a:xfrm>
            <a:off x="6178184" y="1384992"/>
            <a:ext cx="1718643" cy="644582"/>
          </a:xfrm>
          <a:prstGeom prst="rect">
            <a:avLst/>
          </a:prstGeom>
          <a:solidFill>
            <a:srgbClr val="E1C010"/>
          </a:solidFill>
        </p:spPr>
        <p:style>
          <a:lnRef idx="2">
            <a:schemeClr val="accent4">
              <a:shade val="15000"/>
            </a:schemeClr>
          </a:lnRef>
          <a:fillRef idx="1">
            <a:schemeClr val="accent4"/>
          </a:fillRef>
          <a:effectRef idx="0">
            <a:schemeClr val="accent4"/>
          </a:effectRef>
          <a:fontRef idx="minor">
            <a:schemeClr val="lt1"/>
          </a:fontRef>
        </p:style>
        <p:txBody>
          <a:bodyPr vert="horz" lIns="0" tIns="45720" rIns="0" bIns="45720" rtlCol="0" anchor="ctr">
            <a:normAutofit/>
          </a:bodyPr>
          <a:lstStyle>
            <a:lvl1pPr marL="0" indent="0" algn="l" defTabSz="914400" rtl="0" eaLnBrk="1" latinLnBrk="0" hangingPunct="1">
              <a:lnSpc>
                <a:spcPct val="100000"/>
              </a:lnSpc>
              <a:spcBef>
                <a:spcPts val="1000"/>
              </a:spcBef>
              <a:buClrTx/>
              <a:buFont typeface="Arial" panose="020B0604020202020204" pitchFamily="34" charset="0"/>
              <a:buNone/>
              <a:defRPr sz="1600" b="0" i="0" kern="1200">
                <a:solidFill>
                  <a:schemeClr val="lt1"/>
                </a:solidFill>
                <a:latin typeface="NimbusSanExt" pitchFamily="2" charset="77"/>
                <a:ea typeface="+mn-ea"/>
                <a:cs typeface="+mn-cs"/>
              </a:defRPr>
            </a:lvl1pPr>
            <a:lvl2pPr marL="457200" indent="0" algn="l" defTabSz="914400" rtl="0" eaLnBrk="1" latinLnBrk="0" hangingPunct="1">
              <a:lnSpc>
                <a:spcPct val="150000"/>
              </a:lnSpc>
              <a:spcBef>
                <a:spcPts val="500"/>
              </a:spcBef>
              <a:buClrTx/>
              <a:buFont typeface="Arial" panose="020B0604020202020204" pitchFamily="34" charset="0"/>
              <a:buNone/>
              <a:defRPr sz="2000" b="1" i="0" kern="1200">
                <a:solidFill>
                  <a:schemeClr val="lt1"/>
                </a:solidFill>
                <a:latin typeface="+mn-lt"/>
                <a:ea typeface="+mn-ea"/>
                <a:cs typeface="+mn-cs"/>
              </a:defRPr>
            </a:lvl2pPr>
            <a:lvl3pPr marL="914400" indent="0" algn="l" defTabSz="914400" rtl="0" eaLnBrk="1" latinLnBrk="0" hangingPunct="1">
              <a:lnSpc>
                <a:spcPct val="150000"/>
              </a:lnSpc>
              <a:spcBef>
                <a:spcPts val="500"/>
              </a:spcBef>
              <a:buClrTx/>
              <a:buFont typeface="Arial" panose="020B0604020202020204" pitchFamily="34" charset="0"/>
              <a:buNone/>
              <a:defRPr sz="1800" b="1" i="0" kern="1200">
                <a:solidFill>
                  <a:schemeClr val="lt1"/>
                </a:solidFill>
                <a:latin typeface="+mn-lt"/>
                <a:ea typeface="+mn-ea"/>
                <a:cs typeface="+mn-cs"/>
              </a:defRPr>
            </a:lvl3pPr>
            <a:lvl4pPr marL="1371600" indent="0" algn="l" defTabSz="914400" rtl="0" eaLnBrk="1" latinLnBrk="0" hangingPunct="1">
              <a:lnSpc>
                <a:spcPct val="150000"/>
              </a:lnSpc>
              <a:spcBef>
                <a:spcPts val="500"/>
              </a:spcBef>
              <a:buClrTx/>
              <a:buFont typeface="Arial" panose="020B0604020202020204" pitchFamily="34" charset="0"/>
              <a:buNone/>
              <a:defRPr sz="1600" b="1" i="0" kern="1200">
                <a:solidFill>
                  <a:schemeClr val="lt1"/>
                </a:solidFill>
                <a:latin typeface="+mn-lt"/>
                <a:ea typeface="+mn-ea"/>
                <a:cs typeface="+mn-cs"/>
              </a:defRPr>
            </a:lvl4pPr>
            <a:lvl5pPr marL="1828800" indent="0" algn="l" defTabSz="914400" rtl="0" eaLnBrk="1" latinLnBrk="0" hangingPunct="1">
              <a:lnSpc>
                <a:spcPct val="150000"/>
              </a:lnSpc>
              <a:spcBef>
                <a:spcPts val="500"/>
              </a:spcBef>
              <a:buClrTx/>
              <a:buFont typeface="Arial" panose="020B0604020202020204" pitchFamily="34" charset="0"/>
              <a:buNone/>
              <a:defRPr sz="1600" b="1" i="0"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9pPr>
          </a:lstStyle>
          <a:p>
            <a:pPr algn="ctr"/>
            <a:r>
              <a:rPr lang="en-US" sz="1200">
                <a:solidFill>
                  <a:srgbClr val="00435B"/>
                </a:solidFill>
                <a:latin typeface="+mn-lt"/>
              </a:rPr>
              <a:t>Ineffective Program </a:t>
            </a:r>
            <a:br>
              <a:rPr lang="en-US" sz="1200">
                <a:solidFill>
                  <a:srgbClr val="00435B"/>
                </a:solidFill>
                <a:latin typeface="+mn-lt"/>
              </a:rPr>
            </a:br>
            <a:r>
              <a:rPr lang="en-US" sz="1200">
                <a:solidFill>
                  <a:srgbClr val="00435B"/>
                </a:solidFill>
                <a:latin typeface="+mn-lt"/>
              </a:rPr>
              <a:t>and Policy Design </a:t>
            </a:r>
          </a:p>
        </p:txBody>
      </p:sp>
      <p:sp>
        <p:nvSpPr>
          <p:cNvPr id="20" name="Text Placeholder 35">
            <a:extLst>
              <a:ext uri="{FF2B5EF4-FFF2-40B4-BE49-F238E27FC236}">
                <a16:creationId xmlns:a16="http://schemas.microsoft.com/office/drawing/2014/main" id="{0E696736-EAC5-CD9C-5065-0BAC9EDB2909}"/>
              </a:ext>
            </a:extLst>
          </p:cNvPr>
          <p:cNvSpPr txBox="1">
            <a:spLocks/>
          </p:cNvSpPr>
          <p:nvPr/>
        </p:nvSpPr>
        <p:spPr>
          <a:xfrm>
            <a:off x="8089168" y="1396804"/>
            <a:ext cx="1718643" cy="644582"/>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vert="horz" lIns="0" tIns="45720" rIns="0" bIns="45720" rtlCol="0" anchor="ctr">
            <a:normAutofit/>
          </a:bodyPr>
          <a:lstStyle>
            <a:lvl1pPr marL="0" indent="0" algn="l" defTabSz="914400" rtl="0" eaLnBrk="1" latinLnBrk="0" hangingPunct="1">
              <a:lnSpc>
                <a:spcPct val="100000"/>
              </a:lnSpc>
              <a:spcBef>
                <a:spcPts val="1000"/>
              </a:spcBef>
              <a:buClrTx/>
              <a:buFont typeface="Arial" panose="020B0604020202020204" pitchFamily="34" charset="0"/>
              <a:buNone/>
              <a:defRPr sz="1600" b="0" i="0" kern="1200">
                <a:solidFill>
                  <a:schemeClr val="lt1"/>
                </a:solidFill>
                <a:latin typeface="NimbusSanExt" pitchFamily="2" charset="77"/>
                <a:ea typeface="+mn-ea"/>
                <a:cs typeface="+mn-cs"/>
              </a:defRPr>
            </a:lvl1pPr>
            <a:lvl2pPr marL="457200" indent="0" algn="l" defTabSz="914400" rtl="0" eaLnBrk="1" latinLnBrk="0" hangingPunct="1">
              <a:lnSpc>
                <a:spcPct val="150000"/>
              </a:lnSpc>
              <a:spcBef>
                <a:spcPts val="500"/>
              </a:spcBef>
              <a:buClrTx/>
              <a:buFont typeface="Arial" panose="020B0604020202020204" pitchFamily="34" charset="0"/>
              <a:buNone/>
              <a:defRPr sz="2000" b="1" i="0" kern="1200">
                <a:solidFill>
                  <a:schemeClr val="lt1"/>
                </a:solidFill>
                <a:latin typeface="+mn-lt"/>
                <a:ea typeface="+mn-ea"/>
                <a:cs typeface="+mn-cs"/>
              </a:defRPr>
            </a:lvl2pPr>
            <a:lvl3pPr marL="914400" indent="0" algn="l" defTabSz="914400" rtl="0" eaLnBrk="1" latinLnBrk="0" hangingPunct="1">
              <a:lnSpc>
                <a:spcPct val="150000"/>
              </a:lnSpc>
              <a:spcBef>
                <a:spcPts val="500"/>
              </a:spcBef>
              <a:buClrTx/>
              <a:buFont typeface="Arial" panose="020B0604020202020204" pitchFamily="34" charset="0"/>
              <a:buNone/>
              <a:defRPr sz="1800" b="1" i="0" kern="1200">
                <a:solidFill>
                  <a:schemeClr val="lt1"/>
                </a:solidFill>
                <a:latin typeface="+mn-lt"/>
                <a:ea typeface="+mn-ea"/>
                <a:cs typeface="+mn-cs"/>
              </a:defRPr>
            </a:lvl3pPr>
            <a:lvl4pPr marL="1371600" indent="0" algn="l" defTabSz="914400" rtl="0" eaLnBrk="1" latinLnBrk="0" hangingPunct="1">
              <a:lnSpc>
                <a:spcPct val="150000"/>
              </a:lnSpc>
              <a:spcBef>
                <a:spcPts val="500"/>
              </a:spcBef>
              <a:buClrTx/>
              <a:buFont typeface="Arial" panose="020B0604020202020204" pitchFamily="34" charset="0"/>
              <a:buNone/>
              <a:defRPr sz="1600" b="1" i="0" kern="1200">
                <a:solidFill>
                  <a:schemeClr val="lt1"/>
                </a:solidFill>
                <a:latin typeface="+mn-lt"/>
                <a:ea typeface="+mn-ea"/>
                <a:cs typeface="+mn-cs"/>
              </a:defRPr>
            </a:lvl4pPr>
            <a:lvl5pPr marL="1828800" indent="0" algn="l" defTabSz="914400" rtl="0" eaLnBrk="1" latinLnBrk="0" hangingPunct="1">
              <a:lnSpc>
                <a:spcPct val="150000"/>
              </a:lnSpc>
              <a:spcBef>
                <a:spcPts val="500"/>
              </a:spcBef>
              <a:buClrTx/>
              <a:buFont typeface="Arial" panose="020B0604020202020204" pitchFamily="34" charset="0"/>
              <a:buNone/>
              <a:defRPr sz="1600" b="1" i="0"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9pPr>
          </a:lstStyle>
          <a:p>
            <a:pPr algn="ctr"/>
            <a:r>
              <a:rPr lang="en-US" sz="1200">
                <a:latin typeface="+mn-lt"/>
              </a:rPr>
              <a:t>Fear of Reaction From Partners</a:t>
            </a:r>
          </a:p>
        </p:txBody>
      </p:sp>
      <p:sp>
        <p:nvSpPr>
          <p:cNvPr id="21" name="Text Placeholder 35">
            <a:extLst>
              <a:ext uri="{FF2B5EF4-FFF2-40B4-BE49-F238E27FC236}">
                <a16:creationId xmlns:a16="http://schemas.microsoft.com/office/drawing/2014/main" id="{47EBE220-7E50-E8A3-51B5-85C7678B9858}"/>
              </a:ext>
            </a:extLst>
          </p:cNvPr>
          <p:cNvSpPr txBox="1">
            <a:spLocks/>
          </p:cNvSpPr>
          <p:nvPr/>
        </p:nvSpPr>
        <p:spPr>
          <a:xfrm>
            <a:off x="10000152" y="1380976"/>
            <a:ext cx="1718643" cy="644582"/>
          </a:xfrm>
          <a:prstGeom prst="rect">
            <a:avLst/>
          </a:prstGeom>
          <a:solidFill>
            <a:srgbClr val="00435B"/>
          </a:solidFill>
        </p:spPr>
        <p:style>
          <a:lnRef idx="2">
            <a:schemeClr val="accent4">
              <a:shade val="15000"/>
            </a:schemeClr>
          </a:lnRef>
          <a:fillRef idx="1">
            <a:schemeClr val="accent4"/>
          </a:fillRef>
          <a:effectRef idx="0">
            <a:schemeClr val="accent4"/>
          </a:effectRef>
          <a:fontRef idx="minor">
            <a:schemeClr val="lt1"/>
          </a:fontRef>
        </p:style>
        <p:txBody>
          <a:bodyPr vert="horz" lIns="0" tIns="45720" rIns="0" bIns="45720" rtlCol="0" anchor="ctr">
            <a:normAutofit/>
          </a:bodyPr>
          <a:lstStyle>
            <a:lvl1pPr marL="0" indent="0" algn="l" defTabSz="914400" rtl="0" eaLnBrk="1" latinLnBrk="0" hangingPunct="1">
              <a:lnSpc>
                <a:spcPct val="100000"/>
              </a:lnSpc>
              <a:spcBef>
                <a:spcPts val="1000"/>
              </a:spcBef>
              <a:buClrTx/>
              <a:buFont typeface="Arial" panose="020B0604020202020204" pitchFamily="34" charset="0"/>
              <a:buNone/>
              <a:defRPr sz="1600" b="0" i="0" kern="1200">
                <a:solidFill>
                  <a:schemeClr val="lt1"/>
                </a:solidFill>
                <a:latin typeface="NimbusSanExt" pitchFamily="2" charset="77"/>
                <a:ea typeface="+mn-ea"/>
                <a:cs typeface="+mn-cs"/>
              </a:defRPr>
            </a:lvl1pPr>
            <a:lvl2pPr marL="457200" indent="0" algn="l" defTabSz="914400" rtl="0" eaLnBrk="1" latinLnBrk="0" hangingPunct="1">
              <a:lnSpc>
                <a:spcPct val="150000"/>
              </a:lnSpc>
              <a:spcBef>
                <a:spcPts val="500"/>
              </a:spcBef>
              <a:buClrTx/>
              <a:buFont typeface="Arial" panose="020B0604020202020204" pitchFamily="34" charset="0"/>
              <a:buNone/>
              <a:defRPr sz="2000" b="1" i="0" kern="1200">
                <a:solidFill>
                  <a:schemeClr val="lt1"/>
                </a:solidFill>
                <a:latin typeface="+mn-lt"/>
                <a:ea typeface="+mn-ea"/>
                <a:cs typeface="+mn-cs"/>
              </a:defRPr>
            </a:lvl2pPr>
            <a:lvl3pPr marL="914400" indent="0" algn="l" defTabSz="914400" rtl="0" eaLnBrk="1" latinLnBrk="0" hangingPunct="1">
              <a:lnSpc>
                <a:spcPct val="150000"/>
              </a:lnSpc>
              <a:spcBef>
                <a:spcPts val="500"/>
              </a:spcBef>
              <a:buClrTx/>
              <a:buFont typeface="Arial" panose="020B0604020202020204" pitchFamily="34" charset="0"/>
              <a:buNone/>
              <a:defRPr sz="1800" b="1" i="0" kern="1200">
                <a:solidFill>
                  <a:schemeClr val="lt1"/>
                </a:solidFill>
                <a:latin typeface="+mn-lt"/>
                <a:ea typeface="+mn-ea"/>
                <a:cs typeface="+mn-cs"/>
              </a:defRPr>
            </a:lvl3pPr>
            <a:lvl4pPr marL="1371600" indent="0" algn="l" defTabSz="914400" rtl="0" eaLnBrk="1" latinLnBrk="0" hangingPunct="1">
              <a:lnSpc>
                <a:spcPct val="150000"/>
              </a:lnSpc>
              <a:spcBef>
                <a:spcPts val="500"/>
              </a:spcBef>
              <a:buClrTx/>
              <a:buFont typeface="Arial" panose="020B0604020202020204" pitchFamily="34" charset="0"/>
              <a:buNone/>
              <a:defRPr sz="1600" b="1" i="0" kern="1200">
                <a:solidFill>
                  <a:schemeClr val="lt1"/>
                </a:solidFill>
                <a:latin typeface="+mn-lt"/>
                <a:ea typeface="+mn-ea"/>
                <a:cs typeface="+mn-cs"/>
              </a:defRPr>
            </a:lvl4pPr>
            <a:lvl5pPr marL="1828800" indent="0" algn="l" defTabSz="914400" rtl="0" eaLnBrk="1" latinLnBrk="0" hangingPunct="1">
              <a:lnSpc>
                <a:spcPct val="150000"/>
              </a:lnSpc>
              <a:spcBef>
                <a:spcPts val="500"/>
              </a:spcBef>
              <a:buClrTx/>
              <a:buFont typeface="Arial" panose="020B0604020202020204" pitchFamily="34" charset="0"/>
              <a:buNone/>
              <a:defRPr sz="1600" b="1" i="0"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9pPr>
          </a:lstStyle>
          <a:p>
            <a:pPr algn="ctr"/>
            <a:r>
              <a:rPr lang="en-US" sz="1200">
                <a:latin typeface="+mn-lt"/>
              </a:rPr>
              <a:t>Cash Impact of Implementation</a:t>
            </a:r>
          </a:p>
        </p:txBody>
      </p:sp>
    </p:spTree>
    <p:extLst>
      <p:ext uri="{BB962C8B-B14F-4D97-AF65-F5344CB8AC3E}">
        <p14:creationId xmlns:p14="http://schemas.microsoft.com/office/powerpoint/2010/main" val="3535637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50302-4371-9407-DC8C-B7A5291C3D1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DF026E-758C-60F9-E715-6A28ED44A421}"/>
              </a:ext>
            </a:extLst>
          </p:cNvPr>
          <p:cNvSpPr>
            <a:spLocks noGrp="1"/>
          </p:cNvSpPr>
          <p:nvPr>
            <p:ph sz="half" idx="1"/>
          </p:nvPr>
        </p:nvSpPr>
        <p:spPr>
          <a:xfrm>
            <a:off x="356616" y="1719072"/>
            <a:ext cx="11492484" cy="4462272"/>
          </a:xfrm>
          <a:prstGeom prst="roundRect">
            <a:avLst>
              <a:gd name="adj" fmla="val 0"/>
            </a:avLst>
          </a:prstGeom>
        </p:spPr>
        <p:txBody>
          <a:bodyPr vert="horz" lIns="0" tIns="45720" rIns="0" bIns="45720" rtlCol="0" anchor="t">
            <a:normAutofit/>
          </a:bodyPr>
          <a:lstStyle/>
          <a:p>
            <a:pPr>
              <a:lnSpc>
                <a:spcPct val="100000"/>
              </a:lnSpc>
            </a:pPr>
            <a:r>
              <a:rPr lang="en-US" sz="1200"/>
              <a:t>Question:  	If I remove resellers and implement a program like this, will I lose sales? </a:t>
            </a:r>
          </a:p>
          <a:p>
            <a:pPr>
              <a:lnSpc>
                <a:spcPct val="100000"/>
              </a:lnSpc>
            </a:pPr>
            <a:r>
              <a:rPr lang="en-US" sz="1200">
                <a:latin typeface="Aleo"/>
              </a:rPr>
              <a:t>Answer: 	While one of the greatest fears of many brands when consolidating resellers, the reality is that gross sales almost always increase, as additional resellers 	bring no incremental traffic or value to marketplace and fewer sellers or brand driven sales can almost always result in increased revenue, customer experience, and ROI.  </a:t>
            </a:r>
          </a:p>
          <a:p>
            <a:pPr>
              <a:lnSpc>
                <a:spcPct val="100000"/>
              </a:lnSpc>
            </a:pPr>
            <a:endParaRPr lang="en-US"/>
          </a:p>
          <a:p>
            <a:pPr>
              <a:lnSpc>
                <a:spcPct val="100000"/>
              </a:lnSpc>
            </a:pPr>
            <a:r>
              <a:rPr lang="en-US" sz="1200">
                <a:latin typeface="Aleo"/>
              </a:rPr>
              <a:t>Question:  	Why is this necessary, if I get the sale regardless?</a:t>
            </a:r>
          </a:p>
          <a:p>
            <a:pPr>
              <a:lnSpc>
                <a:spcPct val="100000"/>
              </a:lnSpc>
            </a:pPr>
            <a:r>
              <a:rPr lang="en-US" sz="1200">
                <a:latin typeface="Aleo"/>
              </a:rPr>
              <a:t>Answer: 	The short answer is that rarely can multiple sellers generate the same volume, and with the same level of customer care as a single focused entity. With 	very few exceptions, margin and overall sales volume is improved, as is brand integrity with none or extremely limited distribution on online marketplaces outside of the brand.</a:t>
            </a:r>
          </a:p>
          <a:p>
            <a:endParaRPr lang="en-US"/>
          </a:p>
          <a:p>
            <a:pPr>
              <a:lnSpc>
                <a:spcPct val="100000"/>
              </a:lnSpc>
            </a:pPr>
            <a:r>
              <a:rPr lang="en-US" sz="1200"/>
              <a:t>Question:  	How will my dealers/distributors/partners respond? </a:t>
            </a:r>
          </a:p>
          <a:p>
            <a:pPr>
              <a:lnSpc>
                <a:spcPct val="100000"/>
              </a:lnSpc>
            </a:pPr>
            <a:r>
              <a:rPr lang="en-US" sz="1200">
                <a:latin typeface="Aleo"/>
              </a:rPr>
              <a:t>Answer: 	Generally, dealers and distributors are familiar with these sort of programs. Their response tends to be reflective of the value they place on your brand.  	Partners who are adamantly opposed to authorized programs and UPP policies are generally the partners that bring your brand little to no value. - whereas partners who embrace the programs value your product, equity in pricing, and see your efforts to remove rogue and unauthorized sellers from marketplace as a huge boon in their business, as they always have been looking out for your brand.</a:t>
            </a:r>
          </a:p>
          <a:p>
            <a:endParaRPr lang="en-US"/>
          </a:p>
          <a:p>
            <a:endParaRPr lang="en-US"/>
          </a:p>
        </p:txBody>
      </p:sp>
      <p:sp>
        <p:nvSpPr>
          <p:cNvPr id="7" name="Date Placeholder 6">
            <a:extLst>
              <a:ext uri="{FF2B5EF4-FFF2-40B4-BE49-F238E27FC236}">
                <a16:creationId xmlns:a16="http://schemas.microsoft.com/office/drawing/2014/main" id="{C1026496-6F1D-C5D0-3416-2D5B7EDFDA86}"/>
              </a:ext>
            </a:extLst>
          </p:cNvPr>
          <p:cNvSpPr>
            <a:spLocks noGrp="1"/>
          </p:cNvSpPr>
          <p:nvPr>
            <p:ph type="dt" sz="half" idx="10"/>
          </p:nvPr>
        </p:nvSpPr>
        <p:spPr>
          <a:xfrm>
            <a:off x="356616" y="6462580"/>
            <a:ext cx="1190065" cy="264691"/>
          </a:xfrm>
        </p:spPr>
        <p:txBody>
          <a:bodyPr/>
          <a:lstStyle/>
          <a:p>
            <a:fld id="{3173915C-9EEC-5A41-95F3-492C398AA198}" type="datetime1">
              <a:rPr lang="en-US" smtClean="0"/>
              <a:pPr/>
              <a:t>12/5/2024</a:t>
            </a:fld>
            <a:endParaRPr lang="en-US"/>
          </a:p>
        </p:txBody>
      </p:sp>
      <p:sp>
        <p:nvSpPr>
          <p:cNvPr id="9" name="Slide Number Placeholder 8">
            <a:extLst>
              <a:ext uri="{FF2B5EF4-FFF2-40B4-BE49-F238E27FC236}">
                <a16:creationId xmlns:a16="http://schemas.microsoft.com/office/drawing/2014/main" id="{67BA017B-3A29-80C2-55EF-3CEA744DDA30}"/>
              </a:ext>
            </a:extLst>
          </p:cNvPr>
          <p:cNvSpPr>
            <a:spLocks noGrp="1"/>
          </p:cNvSpPr>
          <p:nvPr>
            <p:ph type="sldNum" sz="quarter" idx="12"/>
          </p:nvPr>
        </p:nvSpPr>
        <p:spPr>
          <a:xfrm>
            <a:off x="10587318" y="6462580"/>
            <a:ext cx="1261782" cy="264691"/>
          </a:xfrm>
        </p:spPr>
        <p:txBody>
          <a:bodyPr/>
          <a:lstStyle/>
          <a:p>
            <a:fld id="{2CF9B429-51AD-EE4F-A04A-255FAEA48272}" type="slidenum">
              <a:rPr lang="en-US" smtClean="0"/>
              <a:pPr/>
              <a:t>24</a:t>
            </a:fld>
            <a:endParaRPr lang="en-US"/>
          </a:p>
        </p:txBody>
      </p:sp>
      <p:sp>
        <p:nvSpPr>
          <p:cNvPr id="3" name="Title 2">
            <a:extLst>
              <a:ext uri="{FF2B5EF4-FFF2-40B4-BE49-F238E27FC236}">
                <a16:creationId xmlns:a16="http://schemas.microsoft.com/office/drawing/2014/main" id="{BFE62B97-F42A-6BE4-9504-81059E22178F}"/>
              </a:ext>
            </a:extLst>
          </p:cNvPr>
          <p:cNvSpPr>
            <a:spLocks noGrp="1"/>
          </p:cNvSpPr>
          <p:nvPr>
            <p:ph type="title"/>
          </p:nvPr>
        </p:nvSpPr>
        <p:spPr>
          <a:xfrm>
            <a:off x="356616" y="301752"/>
            <a:ext cx="11492484" cy="633913"/>
          </a:xfrm>
        </p:spPr>
        <p:txBody>
          <a:bodyPr/>
          <a:lstStyle/>
          <a:p>
            <a:r>
              <a:rPr lang="en-US"/>
              <a:t>Common Questions</a:t>
            </a:r>
          </a:p>
        </p:txBody>
      </p:sp>
    </p:spTree>
    <p:extLst>
      <p:ext uri="{BB962C8B-B14F-4D97-AF65-F5344CB8AC3E}">
        <p14:creationId xmlns:p14="http://schemas.microsoft.com/office/powerpoint/2010/main" val="1443450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D2950-6FBE-AD5A-028D-BA503C4207B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13E6FC-75F7-5D81-4922-02BC9DA210DE}"/>
              </a:ext>
            </a:extLst>
          </p:cNvPr>
          <p:cNvSpPr>
            <a:spLocks noGrp="1"/>
          </p:cNvSpPr>
          <p:nvPr>
            <p:ph sz="half" idx="1"/>
          </p:nvPr>
        </p:nvSpPr>
        <p:spPr>
          <a:xfrm>
            <a:off x="356616" y="1719072"/>
            <a:ext cx="11492484" cy="4462272"/>
          </a:xfrm>
          <a:prstGeom prst="roundRect">
            <a:avLst>
              <a:gd name="adj" fmla="val 0"/>
            </a:avLst>
          </a:prstGeom>
        </p:spPr>
        <p:txBody>
          <a:bodyPr vert="horz" lIns="0" tIns="45720" rIns="0" bIns="45720" rtlCol="0" anchor="t">
            <a:normAutofit/>
          </a:bodyPr>
          <a:lstStyle/>
          <a:p>
            <a:pPr>
              <a:lnSpc>
                <a:spcPct val="100000"/>
              </a:lnSpc>
            </a:pPr>
            <a:r>
              <a:rPr lang="en-US" sz="1200">
                <a:latin typeface="Aleo"/>
              </a:rPr>
              <a:t>Question:  	What if my distributors won’t play ball? </a:t>
            </a:r>
          </a:p>
          <a:p>
            <a:pPr>
              <a:lnSpc>
                <a:spcPct val="100000"/>
              </a:lnSpc>
            </a:pPr>
            <a:r>
              <a:rPr lang="en-US" sz="1200">
                <a:latin typeface="Aleo"/>
              </a:rPr>
              <a:t>Answer: 	Unfortunately this leaves a brand with a tough choice.  If the distributor is vital to supplying other channels of trade that can’t be replaced by a better 	partner, other methods need to be used to control behavior on Marketplace. This can include structuring pricing in such a way resellers buying through 	distribution can’t compete, building marketplace exclusive SKUs suited for online sale that are not given to distribution, or abandoning UPP pricing and 	committing to win the buy box at the market established retail price.</a:t>
            </a:r>
          </a:p>
          <a:p>
            <a:pPr>
              <a:lnSpc>
                <a:spcPct val="100000"/>
              </a:lnSpc>
            </a:pPr>
            <a:endParaRPr lang="en-US"/>
          </a:p>
          <a:p>
            <a:pPr>
              <a:lnSpc>
                <a:spcPct val="100000"/>
              </a:lnSpc>
            </a:pPr>
            <a:r>
              <a:rPr lang="en-US" sz="1200"/>
              <a:t>Question:  	What’s a realistic buy box % and UPP adoption to expect? </a:t>
            </a:r>
          </a:p>
          <a:p>
            <a:pPr>
              <a:lnSpc>
                <a:spcPct val="100000"/>
              </a:lnSpc>
            </a:pPr>
            <a:r>
              <a:rPr lang="en-US" sz="1200">
                <a:latin typeface="Aleo"/>
              </a:rPr>
              <a:t>Answer: 	With such a globalized market, it is unrealistic to expect buy box and UPP adherence to be consistently over 90%. Best-in-class management generally 	results in compliance hovering between 85-92%.</a:t>
            </a:r>
          </a:p>
          <a:p>
            <a:endParaRPr lang="en-US"/>
          </a:p>
          <a:p>
            <a:pPr>
              <a:lnSpc>
                <a:spcPct val="100000"/>
              </a:lnSpc>
            </a:pPr>
            <a:r>
              <a:rPr lang="en-US" sz="1200">
                <a:latin typeface="Aleo"/>
              </a:rPr>
              <a:t>Question:  	How long does it take to implement and clean up resellers? </a:t>
            </a:r>
          </a:p>
          <a:p>
            <a:pPr>
              <a:lnSpc>
                <a:spcPct val="100000"/>
              </a:lnSpc>
            </a:pPr>
            <a:r>
              <a:rPr lang="en-US" sz="1200">
                <a:latin typeface="Aleo"/>
              </a:rPr>
              <a:t>Answer: 	For a committed brand, the timeline is usually 3 months to build and release programs, 1-3 months of implementation and another 2-6 months of clean-	up. The overall timeline is rarely less than 6 months, and barring any shifts in direction, no more than 1 year. </a:t>
            </a:r>
          </a:p>
          <a:p>
            <a:endParaRPr lang="en-US"/>
          </a:p>
          <a:p>
            <a:endParaRPr lang="en-US"/>
          </a:p>
        </p:txBody>
      </p:sp>
      <p:sp>
        <p:nvSpPr>
          <p:cNvPr id="7" name="Date Placeholder 6">
            <a:extLst>
              <a:ext uri="{FF2B5EF4-FFF2-40B4-BE49-F238E27FC236}">
                <a16:creationId xmlns:a16="http://schemas.microsoft.com/office/drawing/2014/main" id="{10D851AF-6236-16FC-D41C-EB94EB1DF6CF}"/>
              </a:ext>
            </a:extLst>
          </p:cNvPr>
          <p:cNvSpPr>
            <a:spLocks noGrp="1"/>
          </p:cNvSpPr>
          <p:nvPr>
            <p:ph type="dt" sz="half" idx="10"/>
          </p:nvPr>
        </p:nvSpPr>
        <p:spPr>
          <a:xfrm>
            <a:off x="356616" y="6462580"/>
            <a:ext cx="1190065" cy="264691"/>
          </a:xfrm>
        </p:spPr>
        <p:txBody>
          <a:bodyPr/>
          <a:lstStyle/>
          <a:p>
            <a:fld id="{3173915C-9EEC-5A41-95F3-492C398AA198}" type="datetime1">
              <a:rPr lang="en-US" smtClean="0"/>
              <a:pPr/>
              <a:t>12/5/2024</a:t>
            </a:fld>
            <a:endParaRPr lang="en-US"/>
          </a:p>
        </p:txBody>
      </p:sp>
      <p:sp>
        <p:nvSpPr>
          <p:cNvPr id="9" name="Slide Number Placeholder 8">
            <a:extLst>
              <a:ext uri="{FF2B5EF4-FFF2-40B4-BE49-F238E27FC236}">
                <a16:creationId xmlns:a16="http://schemas.microsoft.com/office/drawing/2014/main" id="{78533EA9-2C1F-DFCD-C7BB-AC8BE04EE94D}"/>
              </a:ext>
            </a:extLst>
          </p:cNvPr>
          <p:cNvSpPr>
            <a:spLocks noGrp="1"/>
          </p:cNvSpPr>
          <p:nvPr>
            <p:ph type="sldNum" sz="quarter" idx="12"/>
          </p:nvPr>
        </p:nvSpPr>
        <p:spPr>
          <a:xfrm>
            <a:off x="10587318" y="6462580"/>
            <a:ext cx="1261782" cy="264691"/>
          </a:xfrm>
        </p:spPr>
        <p:txBody>
          <a:bodyPr/>
          <a:lstStyle/>
          <a:p>
            <a:fld id="{2CF9B429-51AD-EE4F-A04A-255FAEA48272}" type="slidenum">
              <a:rPr lang="en-US" smtClean="0"/>
              <a:pPr/>
              <a:t>25</a:t>
            </a:fld>
            <a:endParaRPr lang="en-US"/>
          </a:p>
        </p:txBody>
      </p:sp>
      <p:sp>
        <p:nvSpPr>
          <p:cNvPr id="3" name="Title 2">
            <a:extLst>
              <a:ext uri="{FF2B5EF4-FFF2-40B4-BE49-F238E27FC236}">
                <a16:creationId xmlns:a16="http://schemas.microsoft.com/office/drawing/2014/main" id="{8A93B1B2-88A1-7E1A-3310-940219888496}"/>
              </a:ext>
            </a:extLst>
          </p:cNvPr>
          <p:cNvSpPr>
            <a:spLocks noGrp="1"/>
          </p:cNvSpPr>
          <p:nvPr>
            <p:ph type="title"/>
          </p:nvPr>
        </p:nvSpPr>
        <p:spPr>
          <a:xfrm>
            <a:off x="356616" y="301752"/>
            <a:ext cx="11492484" cy="633913"/>
          </a:xfrm>
        </p:spPr>
        <p:txBody>
          <a:bodyPr/>
          <a:lstStyle/>
          <a:p>
            <a:r>
              <a:rPr lang="en-US"/>
              <a:t>Common Questions</a:t>
            </a:r>
          </a:p>
        </p:txBody>
      </p:sp>
    </p:spTree>
    <p:extLst>
      <p:ext uri="{BB962C8B-B14F-4D97-AF65-F5344CB8AC3E}">
        <p14:creationId xmlns:p14="http://schemas.microsoft.com/office/powerpoint/2010/main" val="3416397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BFCF4-0877-8EEE-47A1-D2CB35237682}"/>
              </a:ext>
            </a:extLst>
          </p:cNvPr>
          <p:cNvSpPr>
            <a:spLocks noGrp="1"/>
          </p:cNvSpPr>
          <p:nvPr>
            <p:ph type="title"/>
          </p:nvPr>
        </p:nvSpPr>
        <p:spPr>
          <a:xfrm>
            <a:off x="346319" y="142310"/>
            <a:ext cx="11492484" cy="1474497"/>
          </a:xfrm>
        </p:spPr>
        <p:txBody>
          <a:bodyPr/>
          <a:lstStyle/>
          <a:p>
            <a:r>
              <a:rPr lang="en-US" dirty="0"/>
              <a:t>Next Steps for Getting Started</a:t>
            </a:r>
          </a:p>
        </p:txBody>
      </p:sp>
      <p:sp>
        <p:nvSpPr>
          <p:cNvPr id="3" name="Text Placeholder 2">
            <a:extLst>
              <a:ext uri="{FF2B5EF4-FFF2-40B4-BE49-F238E27FC236}">
                <a16:creationId xmlns:a16="http://schemas.microsoft.com/office/drawing/2014/main" id="{0D9FA5EC-A1BF-4775-2605-4DE0B0C93CCC}"/>
              </a:ext>
            </a:extLst>
          </p:cNvPr>
          <p:cNvSpPr>
            <a:spLocks noGrp="1"/>
          </p:cNvSpPr>
          <p:nvPr>
            <p:ph type="body" idx="1"/>
          </p:nvPr>
        </p:nvSpPr>
        <p:spPr>
          <a:xfrm>
            <a:off x="830291" y="2425681"/>
            <a:ext cx="5653918" cy="1998203"/>
          </a:xfrm>
        </p:spPr>
        <p:txBody>
          <a:bodyPr vert="horz" lIns="0" tIns="45720" rIns="0" bIns="45720" rtlCol="0" anchor="t">
            <a:noAutofit/>
          </a:bodyPr>
          <a:lstStyle/>
          <a:p>
            <a:r>
              <a:rPr lang="en-US" dirty="0">
                <a:latin typeface="Aleo"/>
              </a:rPr>
              <a:t>Schedule a consultation via </a:t>
            </a:r>
            <a:r>
              <a:rPr lang="en-US" dirty="0">
                <a:solidFill>
                  <a:schemeClr val="accent3"/>
                </a:solidFill>
                <a:latin typeface="Aleo"/>
                <a:hlinkClick r:id="rId2">
                  <a:extLst>
                    <a:ext uri="{A12FA001-AC4F-418D-AE19-62706E023703}">
                      <ahyp:hlinkClr xmlns:ahyp="http://schemas.microsoft.com/office/drawing/2018/hyperlinkcolor" val="tx"/>
                    </a:ext>
                  </a:extLst>
                </a:hlinkClick>
              </a:rPr>
              <a:t>info@gobrandwoven.com</a:t>
            </a:r>
            <a:r>
              <a:rPr lang="en-US" dirty="0">
                <a:latin typeface="Aleo"/>
              </a:rPr>
              <a:t> </a:t>
            </a:r>
            <a:endParaRPr lang="en-US" dirty="0"/>
          </a:p>
          <a:p>
            <a:r>
              <a:rPr lang="en-US" dirty="0">
                <a:latin typeface="Aleo"/>
              </a:rPr>
              <a:t>or by scanning the QR code</a:t>
            </a:r>
            <a:endParaRPr lang="en-US"/>
          </a:p>
        </p:txBody>
      </p:sp>
      <p:sp>
        <p:nvSpPr>
          <p:cNvPr id="4" name="Date Placeholder 3">
            <a:extLst>
              <a:ext uri="{FF2B5EF4-FFF2-40B4-BE49-F238E27FC236}">
                <a16:creationId xmlns:a16="http://schemas.microsoft.com/office/drawing/2014/main" id="{5042D0B7-FDFD-29E3-5C2C-08AEA86BDE12}"/>
              </a:ext>
            </a:extLst>
          </p:cNvPr>
          <p:cNvSpPr>
            <a:spLocks noGrp="1"/>
          </p:cNvSpPr>
          <p:nvPr>
            <p:ph type="dt" sz="half" idx="10"/>
          </p:nvPr>
        </p:nvSpPr>
        <p:spPr/>
        <p:txBody>
          <a:bodyPr/>
          <a:lstStyle/>
          <a:p>
            <a:fld id="{B04C6AA2-0E34-4814-A744-E3EBC3779C88}" type="datetime1">
              <a:t>12/5/2024</a:t>
            </a:fld>
            <a:endParaRPr lang="en-US"/>
          </a:p>
        </p:txBody>
      </p:sp>
      <p:sp>
        <p:nvSpPr>
          <p:cNvPr id="5" name="Footer Placeholder 4">
            <a:extLst>
              <a:ext uri="{FF2B5EF4-FFF2-40B4-BE49-F238E27FC236}">
                <a16:creationId xmlns:a16="http://schemas.microsoft.com/office/drawing/2014/main" id="{F13845CF-AB30-631A-D9B7-E02E94D0F3C8}"/>
              </a:ext>
            </a:extLst>
          </p:cNvPr>
          <p:cNvSpPr>
            <a:spLocks noGrp="1"/>
          </p:cNvSpPr>
          <p:nvPr>
            <p:ph type="ftr" sz="quarter" idx="11"/>
          </p:nvPr>
        </p:nvSpPr>
        <p:spPr/>
        <p:txBody>
          <a:bodyPr/>
          <a:lstStyle/>
          <a:p>
            <a:r>
              <a:rPr lang="en-US" dirty="0">
                <a:latin typeface="NimbusSanExt"/>
              </a:rPr>
              <a:t>gobrandwoven.com</a:t>
            </a:r>
            <a:endParaRPr lang="en-US" dirty="0"/>
          </a:p>
        </p:txBody>
      </p:sp>
      <p:sp>
        <p:nvSpPr>
          <p:cNvPr id="6" name="Slide Number Placeholder 5">
            <a:extLst>
              <a:ext uri="{FF2B5EF4-FFF2-40B4-BE49-F238E27FC236}">
                <a16:creationId xmlns:a16="http://schemas.microsoft.com/office/drawing/2014/main" id="{18243967-F635-B99B-8ADD-BD08AF627733}"/>
              </a:ext>
            </a:extLst>
          </p:cNvPr>
          <p:cNvSpPr>
            <a:spLocks noGrp="1"/>
          </p:cNvSpPr>
          <p:nvPr>
            <p:ph type="sldNum" sz="quarter" idx="12"/>
          </p:nvPr>
        </p:nvSpPr>
        <p:spPr/>
        <p:txBody>
          <a:bodyPr/>
          <a:lstStyle/>
          <a:p>
            <a:fld id="{2CF9B429-51AD-EE4F-A04A-255FAEA48272}" type="slidenum">
              <a:rPr lang="en-US" smtClean="0"/>
              <a:pPr/>
              <a:t>26</a:t>
            </a:fld>
            <a:endParaRPr lang="en-US"/>
          </a:p>
        </p:txBody>
      </p:sp>
      <p:pic>
        <p:nvPicPr>
          <p:cNvPr id="10" name="Content Placeholder 29" descr="A qr code on a white background&#10;&#10;Description automatically generated">
            <a:extLst>
              <a:ext uri="{FF2B5EF4-FFF2-40B4-BE49-F238E27FC236}">
                <a16:creationId xmlns:a16="http://schemas.microsoft.com/office/drawing/2014/main" id="{011618CF-61F5-849A-08F0-4A189806F770}"/>
              </a:ext>
            </a:extLst>
          </p:cNvPr>
          <p:cNvPicPr preferRelativeResize="0">
            <a:picLocks noChangeAspect="1"/>
          </p:cNvPicPr>
          <p:nvPr/>
        </p:nvPicPr>
        <p:blipFill rotWithShape="1">
          <a:blip r:embed="rId3"/>
          <a:srcRect t="169" r="-848" b="633"/>
          <a:stretch/>
        </p:blipFill>
        <p:spPr>
          <a:xfrm>
            <a:off x="6997180" y="1922208"/>
            <a:ext cx="3259928" cy="3190679"/>
          </a:xfrm>
          <a:prstGeom prst="roundRect">
            <a:avLst>
              <a:gd name="adj" fmla="val 9721"/>
            </a:avLst>
          </a:prstGeom>
        </p:spPr>
      </p:pic>
    </p:spTree>
    <p:extLst>
      <p:ext uri="{BB962C8B-B14F-4D97-AF65-F5344CB8AC3E}">
        <p14:creationId xmlns:p14="http://schemas.microsoft.com/office/powerpoint/2010/main" val="1958439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C7092-9E04-BDE6-3670-4BD1A4570D6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581C54E-131D-2F74-C1CD-C88C79BF9396}"/>
              </a:ext>
            </a:extLst>
          </p:cNvPr>
          <p:cNvSpPr>
            <a:spLocks noGrp="1"/>
          </p:cNvSpPr>
          <p:nvPr>
            <p:ph type="body" sz="quarter" idx="11"/>
          </p:nvPr>
        </p:nvSpPr>
        <p:spPr>
          <a:xfrm>
            <a:off x="4719783" y="4065746"/>
            <a:ext cx="2751668" cy="452438"/>
          </a:xfrm>
        </p:spPr>
        <p:txBody>
          <a:bodyPr vert="horz" lIns="0" tIns="45720" rIns="0" bIns="45720" rtlCol="0" anchor="t">
            <a:normAutofit/>
          </a:bodyPr>
          <a:lstStyle/>
          <a:p>
            <a:r>
              <a:rPr lang="en-US">
                <a:latin typeface="Aleo"/>
              </a:rPr>
              <a:t>www.gobrandwoven.com</a:t>
            </a:r>
          </a:p>
        </p:txBody>
      </p:sp>
    </p:spTree>
    <p:extLst>
      <p:ext uri="{BB962C8B-B14F-4D97-AF65-F5344CB8AC3E}">
        <p14:creationId xmlns:p14="http://schemas.microsoft.com/office/powerpoint/2010/main" val="262089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7D623D7-3BDF-80D4-3918-882161F19086}"/>
              </a:ext>
            </a:extLst>
          </p:cNvPr>
          <p:cNvSpPr>
            <a:spLocks noGrp="1"/>
          </p:cNvSpPr>
          <p:nvPr>
            <p:ph sz="half" idx="14"/>
          </p:nvPr>
        </p:nvSpPr>
        <p:spPr>
          <a:xfrm>
            <a:off x="6208776" y="1400090"/>
            <a:ext cx="5640324" cy="4790398"/>
          </a:xfrm>
        </p:spPr>
        <p:txBody>
          <a:bodyPr vert="horz" lIns="182880" tIns="91440" rIns="182880" bIns="91440" rtlCol="0" anchor="t">
            <a:normAutofit/>
          </a:bodyPr>
          <a:lstStyle/>
          <a:p>
            <a:r>
              <a:rPr lang="en-US">
                <a:latin typeface="Aleo"/>
              </a:rPr>
              <a:t>Brandwoven is a full-service marketplace management agency dedicated to helping premium brands thrive on Amazon, Walmart.com, Target.com, and other online marketplaces. </a:t>
            </a:r>
          </a:p>
          <a:p>
            <a:br>
              <a:rPr lang="en-US"/>
            </a:br>
            <a:r>
              <a:rPr lang="en-US">
                <a:latin typeface="Aleo"/>
              </a:rPr>
              <a:t>Our services cover every corner of the digital marketplace including catalog management, digital merchandising, logistics, marketing, and more.</a:t>
            </a:r>
          </a:p>
          <a:p>
            <a:br>
              <a:rPr lang="en-US"/>
            </a:br>
            <a:r>
              <a:rPr lang="en-US">
                <a:latin typeface="Aleo"/>
              </a:rPr>
              <a:t>Our approach is consultative and we value long-term partnership and brand stewardship over everything else. </a:t>
            </a:r>
          </a:p>
          <a:p>
            <a:endParaRPr lang="en-US"/>
          </a:p>
          <a:p>
            <a:r>
              <a:rPr lang="en-US"/>
              <a:t>Learn more at </a:t>
            </a:r>
            <a:r>
              <a:rPr lang="en-US">
                <a:solidFill>
                  <a:srgbClr val="FFC000"/>
                </a:solidFill>
                <a:hlinkClick r:id="rId2">
                  <a:extLst>
                    <a:ext uri="{A12FA001-AC4F-418D-AE19-62706E023703}">
                      <ahyp:hlinkClr xmlns:ahyp="http://schemas.microsoft.com/office/drawing/2018/hyperlinkcolor" val="tx"/>
                    </a:ext>
                  </a:extLst>
                </a:hlinkClick>
              </a:rPr>
              <a:t>www.gobrandwoven.com</a:t>
            </a:r>
            <a:r>
              <a:rPr lang="en-US">
                <a:solidFill>
                  <a:srgbClr val="FFC000"/>
                </a:solidFill>
              </a:rPr>
              <a:t> </a:t>
            </a:r>
          </a:p>
        </p:txBody>
      </p:sp>
      <p:sp>
        <p:nvSpPr>
          <p:cNvPr id="5" name="Date Placeholder 4">
            <a:extLst>
              <a:ext uri="{FF2B5EF4-FFF2-40B4-BE49-F238E27FC236}">
                <a16:creationId xmlns:a16="http://schemas.microsoft.com/office/drawing/2014/main" id="{19A0CB3A-AE7F-FA17-5148-02DAE869F893}"/>
              </a:ext>
            </a:extLst>
          </p:cNvPr>
          <p:cNvSpPr>
            <a:spLocks noGrp="1"/>
          </p:cNvSpPr>
          <p:nvPr>
            <p:ph type="dt" sz="half" idx="15"/>
          </p:nvPr>
        </p:nvSpPr>
        <p:spPr>
          <a:xfrm>
            <a:off x="356616" y="6462580"/>
            <a:ext cx="1190065" cy="264691"/>
          </a:xfrm>
        </p:spPr>
        <p:txBody>
          <a:bodyPr/>
          <a:lstStyle/>
          <a:p>
            <a:fld id="{9072B7CF-C479-F747-A2FD-194AF3B8906B}" type="datetime1">
              <a:rPr lang="en-US" smtClean="0"/>
              <a:pPr/>
              <a:t>12/5/2024</a:t>
            </a:fld>
            <a:endParaRPr lang="en-US"/>
          </a:p>
        </p:txBody>
      </p:sp>
      <p:sp>
        <p:nvSpPr>
          <p:cNvPr id="7" name="Slide Number Placeholder 6">
            <a:extLst>
              <a:ext uri="{FF2B5EF4-FFF2-40B4-BE49-F238E27FC236}">
                <a16:creationId xmlns:a16="http://schemas.microsoft.com/office/drawing/2014/main" id="{955BA117-F698-2B9D-169B-44C86F28FF41}"/>
              </a:ext>
            </a:extLst>
          </p:cNvPr>
          <p:cNvSpPr>
            <a:spLocks noGrp="1"/>
          </p:cNvSpPr>
          <p:nvPr>
            <p:ph type="sldNum" sz="quarter" idx="17"/>
          </p:nvPr>
        </p:nvSpPr>
        <p:spPr>
          <a:xfrm>
            <a:off x="10587318" y="6462580"/>
            <a:ext cx="1261782" cy="264691"/>
          </a:xfrm>
        </p:spPr>
        <p:txBody>
          <a:bodyPr/>
          <a:lstStyle/>
          <a:p>
            <a:fld id="{2CF9B429-51AD-EE4F-A04A-255FAEA48272}" type="slidenum">
              <a:rPr lang="en-US" smtClean="0"/>
              <a:pPr/>
              <a:t>3</a:t>
            </a:fld>
            <a:endParaRPr lang="en-US"/>
          </a:p>
        </p:txBody>
      </p:sp>
      <p:sp>
        <p:nvSpPr>
          <p:cNvPr id="3" name="Title 2">
            <a:extLst>
              <a:ext uri="{FF2B5EF4-FFF2-40B4-BE49-F238E27FC236}">
                <a16:creationId xmlns:a16="http://schemas.microsoft.com/office/drawing/2014/main" id="{353BAC1D-D52E-84E0-3E44-B655BA8F1D52}"/>
              </a:ext>
            </a:extLst>
          </p:cNvPr>
          <p:cNvSpPr>
            <a:spLocks noGrp="1"/>
          </p:cNvSpPr>
          <p:nvPr>
            <p:ph type="title"/>
          </p:nvPr>
        </p:nvSpPr>
        <p:spPr>
          <a:xfrm>
            <a:off x="356616" y="301752"/>
            <a:ext cx="11492484" cy="932688"/>
          </a:xfrm>
        </p:spPr>
        <p:txBody>
          <a:bodyPr/>
          <a:lstStyle/>
          <a:p>
            <a:r>
              <a:rPr lang="en-US"/>
              <a:t>ABOUT BRANDWOVEN</a:t>
            </a:r>
          </a:p>
        </p:txBody>
      </p:sp>
      <p:sp>
        <p:nvSpPr>
          <p:cNvPr id="10" name="Rounded Rectangle 9">
            <a:extLst>
              <a:ext uri="{FF2B5EF4-FFF2-40B4-BE49-F238E27FC236}">
                <a16:creationId xmlns:a16="http://schemas.microsoft.com/office/drawing/2014/main" id="{6FD3B895-896C-C9A1-7C38-CC92372F8E70}"/>
              </a:ext>
            </a:extLst>
          </p:cNvPr>
          <p:cNvSpPr/>
          <p:nvPr/>
        </p:nvSpPr>
        <p:spPr>
          <a:xfrm>
            <a:off x="356616" y="1400089"/>
            <a:ext cx="2752344" cy="2331720"/>
          </a:xfrm>
          <a:prstGeom prst="roundRect">
            <a:avLst>
              <a:gd name="adj" fmla="val 7922"/>
            </a:avLst>
          </a:prstGeom>
          <a:solidFill>
            <a:schemeClr val="bg2"/>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tIns="548640" rtlCol="0" anchor="t"/>
          <a:lstStyle/>
          <a:p>
            <a:pPr algn="ctr">
              <a:lnSpc>
                <a:spcPct val="150000"/>
              </a:lnSpc>
            </a:pPr>
            <a:r>
              <a:rPr lang="en-US" sz="4000">
                <a:solidFill>
                  <a:schemeClr val="tx1"/>
                </a:solidFill>
                <a:latin typeface="NimbusSanExtLig" pitchFamily="2" charset="77"/>
              </a:rPr>
              <a:t>28K</a:t>
            </a:r>
          </a:p>
          <a:p>
            <a:pPr algn="ctr">
              <a:lnSpc>
                <a:spcPct val="150000"/>
              </a:lnSpc>
            </a:pPr>
            <a:r>
              <a:rPr lang="en-US" sz="1600">
                <a:solidFill>
                  <a:schemeClr val="tx1"/>
                </a:solidFill>
              </a:rPr>
              <a:t>ASINS managed</a:t>
            </a:r>
          </a:p>
        </p:txBody>
      </p:sp>
      <p:sp>
        <p:nvSpPr>
          <p:cNvPr id="11" name="Rounded Rectangle 10">
            <a:extLst>
              <a:ext uri="{FF2B5EF4-FFF2-40B4-BE49-F238E27FC236}">
                <a16:creationId xmlns:a16="http://schemas.microsoft.com/office/drawing/2014/main" id="{C378C059-8F73-DCF0-C201-BB5219363909}"/>
              </a:ext>
            </a:extLst>
          </p:cNvPr>
          <p:cNvSpPr/>
          <p:nvPr/>
        </p:nvSpPr>
        <p:spPr>
          <a:xfrm>
            <a:off x="3282696" y="1400089"/>
            <a:ext cx="2752344" cy="2331720"/>
          </a:xfrm>
          <a:prstGeom prst="roundRect">
            <a:avLst>
              <a:gd name="adj" fmla="val 7922"/>
            </a:avLst>
          </a:prstGeom>
          <a:solidFill>
            <a:schemeClr val="bg2"/>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tIns="548640" rtlCol="0" anchor="t"/>
          <a:lstStyle/>
          <a:p>
            <a:pPr algn="ctr">
              <a:lnSpc>
                <a:spcPct val="150000"/>
              </a:lnSpc>
            </a:pPr>
            <a:r>
              <a:rPr lang="en-US" sz="4000">
                <a:solidFill>
                  <a:schemeClr val="tx1"/>
                </a:solidFill>
                <a:latin typeface="NimbusSanExtLig" pitchFamily="2" charset="77"/>
              </a:rPr>
              <a:t>$175M</a:t>
            </a:r>
          </a:p>
          <a:p>
            <a:pPr algn="ctr"/>
            <a:r>
              <a:rPr lang="en-US" sz="1600">
                <a:solidFill>
                  <a:schemeClr val="tx1"/>
                </a:solidFill>
              </a:rPr>
              <a:t>Amazon sales managed per year</a:t>
            </a:r>
          </a:p>
        </p:txBody>
      </p:sp>
      <p:sp>
        <p:nvSpPr>
          <p:cNvPr id="12" name="Rounded Rectangle 11">
            <a:extLst>
              <a:ext uri="{FF2B5EF4-FFF2-40B4-BE49-F238E27FC236}">
                <a16:creationId xmlns:a16="http://schemas.microsoft.com/office/drawing/2014/main" id="{4179F15A-61C1-9F3A-D10A-584C985C61B3}"/>
              </a:ext>
            </a:extLst>
          </p:cNvPr>
          <p:cNvSpPr/>
          <p:nvPr/>
        </p:nvSpPr>
        <p:spPr>
          <a:xfrm>
            <a:off x="356616" y="3858768"/>
            <a:ext cx="2752344" cy="2331720"/>
          </a:xfrm>
          <a:prstGeom prst="roundRect">
            <a:avLst>
              <a:gd name="adj" fmla="val 7922"/>
            </a:avLst>
          </a:prstGeom>
          <a:solidFill>
            <a:schemeClr val="bg2"/>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lIns="91440" tIns="548640" rIns="91440" bIns="45720" rtlCol="0" anchor="t"/>
          <a:lstStyle/>
          <a:p>
            <a:pPr algn="ctr">
              <a:lnSpc>
                <a:spcPct val="150000"/>
              </a:lnSpc>
            </a:pPr>
            <a:r>
              <a:rPr lang="en-US" sz="4000">
                <a:solidFill>
                  <a:schemeClr val="tx1"/>
                </a:solidFill>
                <a:latin typeface="NimbusSanExtLig" pitchFamily="2" charset="77"/>
              </a:rPr>
              <a:t>$16.8M</a:t>
            </a:r>
          </a:p>
          <a:p>
            <a:pPr algn="ctr"/>
            <a:r>
              <a:rPr lang="en-US" sz="1600">
                <a:solidFill>
                  <a:schemeClr val="tx1"/>
                </a:solidFill>
              </a:rPr>
              <a:t>Avg annual Amazon sales of Vendor Central brands</a:t>
            </a:r>
          </a:p>
        </p:txBody>
      </p:sp>
      <p:sp>
        <p:nvSpPr>
          <p:cNvPr id="13" name="Rounded Rectangle 12">
            <a:extLst>
              <a:ext uri="{FF2B5EF4-FFF2-40B4-BE49-F238E27FC236}">
                <a16:creationId xmlns:a16="http://schemas.microsoft.com/office/drawing/2014/main" id="{715F85FF-7116-5F0D-58FB-394C12ACD669}"/>
              </a:ext>
            </a:extLst>
          </p:cNvPr>
          <p:cNvSpPr/>
          <p:nvPr/>
        </p:nvSpPr>
        <p:spPr>
          <a:xfrm>
            <a:off x="3282696" y="3858768"/>
            <a:ext cx="2752344" cy="2331720"/>
          </a:xfrm>
          <a:prstGeom prst="roundRect">
            <a:avLst>
              <a:gd name="adj" fmla="val 7922"/>
            </a:avLst>
          </a:prstGeom>
          <a:solidFill>
            <a:schemeClr val="bg2"/>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tIns="548640" rtlCol="0" anchor="t"/>
          <a:lstStyle/>
          <a:p>
            <a:pPr algn="ctr">
              <a:lnSpc>
                <a:spcPct val="150000"/>
              </a:lnSpc>
            </a:pPr>
            <a:r>
              <a:rPr lang="en-US" sz="4000">
                <a:solidFill>
                  <a:schemeClr val="tx1"/>
                </a:solidFill>
                <a:latin typeface="NimbusSanExtLig" pitchFamily="2" charset="77"/>
              </a:rPr>
              <a:t>32</a:t>
            </a:r>
          </a:p>
          <a:p>
            <a:pPr algn="ctr">
              <a:lnSpc>
                <a:spcPct val="150000"/>
              </a:lnSpc>
            </a:pPr>
            <a:r>
              <a:rPr lang="en-US" sz="1600">
                <a:solidFill>
                  <a:schemeClr val="tx1"/>
                </a:solidFill>
              </a:rPr>
              <a:t>Staff</a:t>
            </a:r>
          </a:p>
        </p:txBody>
      </p:sp>
      <p:sp>
        <p:nvSpPr>
          <p:cNvPr id="17" name="Rounded Rectangle 16">
            <a:extLst>
              <a:ext uri="{FF2B5EF4-FFF2-40B4-BE49-F238E27FC236}">
                <a16:creationId xmlns:a16="http://schemas.microsoft.com/office/drawing/2014/main" id="{17B97A1C-33A0-BA79-891F-7629B208B89F}"/>
              </a:ext>
            </a:extLst>
          </p:cNvPr>
          <p:cNvSpPr>
            <a:spLocks noChangeAspect="1"/>
          </p:cNvSpPr>
          <p:nvPr/>
        </p:nvSpPr>
        <p:spPr>
          <a:xfrm>
            <a:off x="1546681" y="1677114"/>
            <a:ext cx="364226" cy="365760"/>
          </a:xfrm>
          <a:prstGeom prst="roundRect">
            <a:avLst/>
          </a:prstGeom>
          <a:solidFill>
            <a:schemeClr val="bg2"/>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62AD8CF8-1A3E-4CBC-2479-1253FCE4F2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43069" y="1742752"/>
            <a:ext cx="171450" cy="228600"/>
          </a:xfrm>
          <a:prstGeom prst="rect">
            <a:avLst/>
          </a:prstGeom>
        </p:spPr>
      </p:pic>
      <p:sp>
        <p:nvSpPr>
          <p:cNvPr id="18" name="Rounded Rectangle 17">
            <a:extLst>
              <a:ext uri="{FF2B5EF4-FFF2-40B4-BE49-F238E27FC236}">
                <a16:creationId xmlns:a16="http://schemas.microsoft.com/office/drawing/2014/main" id="{D4EBFB11-7318-4099-4C07-30EC47A71F45}"/>
              </a:ext>
            </a:extLst>
          </p:cNvPr>
          <p:cNvSpPr>
            <a:spLocks noChangeAspect="1"/>
          </p:cNvSpPr>
          <p:nvPr/>
        </p:nvSpPr>
        <p:spPr>
          <a:xfrm>
            <a:off x="4476755" y="1677114"/>
            <a:ext cx="364226" cy="365760"/>
          </a:xfrm>
          <a:prstGeom prst="roundRect">
            <a:avLst/>
          </a:prstGeom>
          <a:solidFill>
            <a:schemeClr val="bg2"/>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8B6E9E49-8AE2-8325-6BA6-3D64CB4EBA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73143" y="1742752"/>
            <a:ext cx="171450" cy="228600"/>
          </a:xfrm>
          <a:prstGeom prst="rect">
            <a:avLst/>
          </a:prstGeom>
        </p:spPr>
      </p:pic>
      <p:sp>
        <p:nvSpPr>
          <p:cNvPr id="20" name="Rounded Rectangle 19">
            <a:extLst>
              <a:ext uri="{FF2B5EF4-FFF2-40B4-BE49-F238E27FC236}">
                <a16:creationId xmlns:a16="http://schemas.microsoft.com/office/drawing/2014/main" id="{8BB9965C-19CB-48A9-D8F5-0B5536B1A9B4}"/>
              </a:ext>
            </a:extLst>
          </p:cNvPr>
          <p:cNvSpPr>
            <a:spLocks noChangeAspect="1"/>
          </p:cNvSpPr>
          <p:nvPr/>
        </p:nvSpPr>
        <p:spPr>
          <a:xfrm>
            <a:off x="1546681" y="4135642"/>
            <a:ext cx="364226" cy="365760"/>
          </a:xfrm>
          <a:prstGeom prst="roundRect">
            <a:avLst/>
          </a:prstGeom>
          <a:solidFill>
            <a:schemeClr val="bg2"/>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215F8A15-189B-CB0A-6B63-563FC65116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43069" y="4201280"/>
            <a:ext cx="171450" cy="228600"/>
          </a:xfrm>
          <a:prstGeom prst="rect">
            <a:avLst/>
          </a:prstGeom>
        </p:spPr>
      </p:pic>
      <p:sp>
        <p:nvSpPr>
          <p:cNvPr id="22" name="Rounded Rectangle 21">
            <a:extLst>
              <a:ext uri="{FF2B5EF4-FFF2-40B4-BE49-F238E27FC236}">
                <a16:creationId xmlns:a16="http://schemas.microsoft.com/office/drawing/2014/main" id="{E2821EB0-6F0E-C78B-A0CA-F3D87F568976}"/>
              </a:ext>
            </a:extLst>
          </p:cNvPr>
          <p:cNvSpPr>
            <a:spLocks noChangeAspect="1"/>
          </p:cNvSpPr>
          <p:nvPr/>
        </p:nvSpPr>
        <p:spPr>
          <a:xfrm>
            <a:off x="4476755" y="4135642"/>
            <a:ext cx="364226" cy="365760"/>
          </a:xfrm>
          <a:prstGeom prst="roundRect">
            <a:avLst/>
          </a:prstGeom>
          <a:solidFill>
            <a:schemeClr val="bg2"/>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FFC53F1D-6FE2-37F6-D71B-136FB280A4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73143" y="4201280"/>
            <a:ext cx="171450" cy="228600"/>
          </a:xfrm>
          <a:prstGeom prst="rect">
            <a:avLst/>
          </a:prstGeom>
        </p:spPr>
      </p:pic>
    </p:spTree>
    <p:extLst>
      <p:ext uri="{BB962C8B-B14F-4D97-AF65-F5344CB8AC3E}">
        <p14:creationId xmlns:p14="http://schemas.microsoft.com/office/powerpoint/2010/main" val="1265107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F1ECAD-BB26-D04C-2A60-906B0D5741E2}"/>
              </a:ext>
            </a:extLst>
          </p:cNvPr>
          <p:cNvSpPr>
            <a:spLocks noGrp="1"/>
          </p:cNvSpPr>
          <p:nvPr>
            <p:ph sz="half" idx="1"/>
          </p:nvPr>
        </p:nvSpPr>
        <p:spPr>
          <a:xfrm>
            <a:off x="356616" y="1719072"/>
            <a:ext cx="11492484" cy="4462272"/>
          </a:xfrm>
          <a:prstGeom prst="roundRect">
            <a:avLst>
              <a:gd name="adj" fmla="val 0"/>
            </a:avLst>
          </a:prstGeom>
        </p:spPr>
        <p:txBody>
          <a:bodyPr>
            <a:normAutofit fontScale="92500"/>
          </a:bodyPr>
          <a:lstStyle/>
          <a:p>
            <a:pPr marL="285750" indent="-285750">
              <a:lnSpc>
                <a:spcPct val="100000"/>
              </a:lnSpc>
              <a:buFont typeface="Aleo" pitchFamily="2" charset="0"/>
              <a:buChar char="−"/>
            </a:pPr>
            <a:r>
              <a:rPr lang="en-US"/>
              <a:t>Objectives of UPP/MAP and Managing Resellers Online</a:t>
            </a:r>
          </a:p>
          <a:p>
            <a:pPr marL="285750" indent="-285750">
              <a:lnSpc>
                <a:spcPct val="100000"/>
              </a:lnSpc>
              <a:buFont typeface="Aleo" pitchFamily="2" charset="0"/>
              <a:buChar char="−"/>
            </a:pPr>
            <a:r>
              <a:rPr lang="en-US"/>
              <a:t>Foundational Knowledge for Managing Resellers</a:t>
            </a:r>
          </a:p>
          <a:p>
            <a:pPr marL="285750" indent="-285750">
              <a:lnSpc>
                <a:spcPct val="100000"/>
              </a:lnSpc>
              <a:buFont typeface="Aleo" pitchFamily="2" charset="0"/>
              <a:buChar char="−"/>
            </a:pPr>
            <a:r>
              <a:rPr lang="en-US"/>
              <a:t>Management Framework &amp; Creation</a:t>
            </a:r>
          </a:p>
          <a:p>
            <a:pPr marL="971550" lvl="1" indent="-285750">
              <a:lnSpc>
                <a:spcPct val="100000"/>
              </a:lnSpc>
              <a:buFont typeface="Aleo" pitchFamily="2" charset="0"/>
              <a:buChar char="−"/>
            </a:pPr>
            <a:r>
              <a:rPr lang="en-US"/>
              <a:t>Authorized Reseller/Distributor Programs</a:t>
            </a:r>
          </a:p>
          <a:p>
            <a:pPr marL="971550" lvl="1" indent="-285750">
              <a:lnSpc>
                <a:spcPct val="100000"/>
              </a:lnSpc>
              <a:buFont typeface="Aleo" pitchFamily="2" charset="0"/>
              <a:buChar char="−"/>
            </a:pPr>
            <a:r>
              <a:rPr lang="en-US"/>
              <a:t>Pricing Policies</a:t>
            </a:r>
          </a:p>
          <a:p>
            <a:pPr marL="285750" indent="-285750">
              <a:lnSpc>
                <a:spcPct val="100000"/>
              </a:lnSpc>
              <a:buFont typeface="Aleo" pitchFamily="2" charset="0"/>
              <a:buChar char="−"/>
            </a:pPr>
            <a:r>
              <a:rPr lang="en-US"/>
              <a:t>Enforcement Framework &amp; Creation</a:t>
            </a:r>
          </a:p>
          <a:p>
            <a:pPr marL="971550" lvl="1" indent="-285750">
              <a:lnSpc>
                <a:spcPct val="100000"/>
              </a:lnSpc>
              <a:buFont typeface="Aleo" pitchFamily="2" charset="0"/>
              <a:buChar char="−"/>
            </a:pPr>
            <a:r>
              <a:rPr lang="en-US"/>
              <a:t>Tracking &amp; Data</a:t>
            </a:r>
          </a:p>
          <a:p>
            <a:pPr marL="971550" lvl="1" indent="-285750">
              <a:lnSpc>
                <a:spcPct val="100000"/>
              </a:lnSpc>
              <a:buFont typeface="Aleo" pitchFamily="2" charset="0"/>
              <a:buChar char="−"/>
            </a:pPr>
            <a:r>
              <a:rPr lang="en-US"/>
              <a:t>Legal Action vs Other Enforcement Methods</a:t>
            </a:r>
          </a:p>
          <a:p>
            <a:pPr marL="285750" indent="-285750">
              <a:lnSpc>
                <a:spcPct val="100000"/>
              </a:lnSpc>
              <a:buFont typeface="Aleo" pitchFamily="2" charset="0"/>
              <a:buChar char="−"/>
            </a:pPr>
            <a:r>
              <a:rPr lang="en-US"/>
              <a:t>Common Roadblocks</a:t>
            </a:r>
          </a:p>
          <a:p>
            <a:pPr marL="285750" indent="-285750">
              <a:lnSpc>
                <a:spcPct val="100000"/>
              </a:lnSpc>
              <a:buFont typeface="Aleo" pitchFamily="2" charset="0"/>
              <a:buChar char="−"/>
            </a:pPr>
            <a:r>
              <a:rPr lang="en-US"/>
              <a:t>Frequently Asked Questions</a:t>
            </a:r>
          </a:p>
          <a:p>
            <a:pPr marL="285750" indent="-285750">
              <a:lnSpc>
                <a:spcPct val="100000"/>
              </a:lnSpc>
              <a:buFont typeface="Aleo" pitchFamily="2" charset="0"/>
              <a:buChar char="−"/>
            </a:pPr>
            <a:r>
              <a:rPr lang="en-US" b="1"/>
              <a:t>Q&amp;A</a:t>
            </a:r>
          </a:p>
          <a:p>
            <a:pPr marL="285750" indent="-285750">
              <a:buFontTx/>
              <a:buChar char="-"/>
            </a:pPr>
            <a:endParaRPr lang="en-US"/>
          </a:p>
          <a:p>
            <a:pPr algn="ctr"/>
            <a:r>
              <a:rPr lang="en-US"/>
              <a:t>DISCLAIMER: The information presented in this webinar is for informational purposes only and does not constitute legal advice. The content shared is not intended to replace consultation with a qualified attorney. Please seek professional legal counsel for advice tailored to your specific situation. </a:t>
            </a:r>
          </a:p>
          <a:p>
            <a:pPr marL="285750" indent="-285750">
              <a:buFontTx/>
              <a:buChar char="-"/>
            </a:pPr>
            <a:endParaRPr lang="en-US"/>
          </a:p>
          <a:p>
            <a:endParaRPr lang="en-US"/>
          </a:p>
        </p:txBody>
      </p:sp>
      <p:sp>
        <p:nvSpPr>
          <p:cNvPr id="7" name="Date Placeholder 6">
            <a:extLst>
              <a:ext uri="{FF2B5EF4-FFF2-40B4-BE49-F238E27FC236}">
                <a16:creationId xmlns:a16="http://schemas.microsoft.com/office/drawing/2014/main" id="{B430813F-5047-6EB2-6B84-8D56817D7EE8}"/>
              </a:ext>
            </a:extLst>
          </p:cNvPr>
          <p:cNvSpPr>
            <a:spLocks noGrp="1"/>
          </p:cNvSpPr>
          <p:nvPr>
            <p:ph type="dt" sz="half" idx="10"/>
          </p:nvPr>
        </p:nvSpPr>
        <p:spPr>
          <a:xfrm>
            <a:off x="356616" y="6462580"/>
            <a:ext cx="1190065" cy="264691"/>
          </a:xfrm>
        </p:spPr>
        <p:txBody>
          <a:bodyPr/>
          <a:lstStyle/>
          <a:p>
            <a:fld id="{3173915C-9EEC-5A41-95F3-492C398AA198}" type="datetime1">
              <a:rPr lang="en-US" smtClean="0"/>
              <a:pPr/>
              <a:t>12/5/2024</a:t>
            </a:fld>
            <a:endParaRPr lang="en-US"/>
          </a:p>
        </p:txBody>
      </p:sp>
      <p:sp>
        <p:nvSpPr>
          <p:cNvPr id="9" name="Slide Number Placeholder 8">
            <a:extLst>
              <a:ext uri="{FF2B5EF4-FFF2-40B4-BE49-F238E27FC236}">
                <a16:creationId xmlns:a16="http://schemas.microsoft.com/office/drawing/2014/main" id="{1636BC69-64CD-8D29-51DF-BBF1CB880504}"/>
              </a:ext>
            </a:extLst>
          </p:cNvPr>
          <p:cNvSpPr>
            <a:spLocks noGrp="1"/>
          </p:cNvSpPr>
          <p:nvPr>
            <p:ph type="sldNum" sz="quarter" idx="12"/>
          </p:nvPr>
        </p:nvSpPr>
        <p:spPr>
          <a:xfrm>
            <a:off x="10587318" y="6462580"/>
            <a:ext cx="1261782" cy="264691"/>
          </a:xfrm>
        </p:spPr>
        <p:txBody>
          <a:bodyPr/>
          <a:lstStyle/>
          <a:p>
            <a:fld id="{2CF9B429-51AD-EE4F-A04A-255FAEA48272}" type="slidenum">
              <a:rPr lang="en-US" smtClean="0"/>
              <a:pPr/>
              <a:t>4</a:t>
            </a:fld>
            <a:endParaRPr lang="en-US"/>
          </a:p>
        </p:txBody>
      </p:sp>
      <p:sp>
        <p:nvSpPr>
          <p:cNvPr id="3" name="Title 2">
            <a:extLst>
              <a:ext uri="{FF2B5EF4-FFF2-40B4-BE49-F238E27FC236}">
                <a16:creationId xmlns:a16="http://schemas.microsoft.com/office/drawing/2014/main" id="{353BAC1D-D52E-84E0-3E44-B655BA8F1D52}"/>
              </a:ext>
            </a:extLst>
          </p:cNvPr>
          <p:cNvSpPr>
            <a:spLocks noGrp="1"/>
          </p:cNvSpPr>
          <p:nvPr>
            <p:ph type="title"/>
          </p:nvPr>
        </p:nvSpPr>
        <p:spPr>
          <a:xfrm>
            <a:off x="356616" y="301752"/>
            <a:ext cx="11492484" cy="932688"/>
          </a:xfrm>
        </p:spPr>
        <p:txBody>
          <a:bodyPr/>
          <a:lstStyle/>
          <a:p>
            <a:r>
              <a:rPr lang="en-US"/>
              <a:t>WHAT WE WILL COVER</a:t>
            </a:r>
          </a:p>
        </p:txBody>
      </p:sp>
    </p:spTree>
    <p:extLst>
      <p:ext uri="{BB962C8B-B14F-4D97-AF65-F5344CB8AC3E}">
        <p14:creationId xmlns:p14="http://schemas.microsoft.com/office/powerpoint/2010/main" val="4184558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F1ECAD-BB26-D04C-2A60-906B0D5741E2}"/>
              </a:ext>
            </a:extLst>
          </p:cNvPr>
          <p:cNvSpPr>
            <a:spLocks noGrp="1"/>
          </p:cNvSpPr>
          <p:nvPr>
            <p:ph sz="half" idx="1"/>
          </p:nvPr>
        </p:nvSpPr>
        <p:spPr>
          <a:xfrm>
            <a:off x="356616" y="1464098"/>
            <a:ext cx="5638800" cy="3583390"/>
          </a:xfrm>
        </p:spPr>
        <p:txBody>
          <a:bodyPr/>
          <a:lstStyle/>
          <a:p>
            <a:pPr marL="285750" indent="-285750">
              <a:lnSpc>
                <a:spcPct val="100000"/>
              </a:lnSpc>
              <a:buFont typeface="Aleo" pitchFamily="2" charset="0"/>
              <a:buChar char="−"/>
            </a:pPr>
            <a:r>
              <a:rPr lang="en-US"/>
              <a:t>Participants are muted and cameras turned off but feel free to ask questions</a:t>
            </a:r>
          </a:p>
          <a:p>
            <a:pPr marL="285750" indent="-285750">
              <a:lnSpc>
                <a:spcPct val="100000"/>
              </a:lnSpc>
              <a:buFont typeface="Aleo" pitchFamily="2" charset="0"/>
              <a:buChar char="−"/>
            </a:pPr>
            <a:r>
              <a:rPr lang="en-US"/>
              <a:t>Use Q&amp;A button at top right of screen at any time</a:t>
            </a:r>
          </a:p>
          <a:p>
            <a:pPr marL="285750" indent="-285750">
              <a:lnSpc>
                <a:spcPct val="100000"/>
              </a:lnSpc>
              <a:buFont typeface="Aleo" pitchFamily="2" charset="0"/>
              <a:buChar char="−"/>
            </a:pPr>
            <a:r>
              <a:rPr lang="en-US"/>
              <a:t>We will try to answer questions real-time but may elect to wait until end of presentation</a:t>
            </a:r>
          </a:p>
          <a:p>
            <a:pPr marL="285750" indent="-285750">
              <a:lnSpc>
                <a:spcPct val="100000"/>
              </a:lnSpc>
              <a:buFont typeface="Aleo" pitchFamily="2" charset="0"/>
              <a:buChar char="−"/>
            </a:pPr>
            <a:r>
              <a:rPr lang="en-US"/>
              <a:t>Presentation planned for 40-50 minutes</a:t>
            </a:r>
          </a:p>
          <a:p>
            <a:pPr marL="285750" indent="-285750">
              <a:lnSpc>
                <a:spcPct val="100000"/>
              </a:lnSpc>
              <a:buFont typeface="Aleo" pitchFamily="2" charset="0"/>
              <a:buChar char="−"/>
            </a:pPr>
            <a:r>
              <a:rPr lang="en-US"/>
              <a:t>Link to the webinar will be posted online within 48 hours </a:t>
            </a:r>
          </a:p>
        </p:txBody>
      </p:sp>
      <p:sp>
        <p:nvSpPr>
          <p:cNvPr id="4" name="Content Placeholder 3">
            <a:extLst>
              <a:ext uri="{FF2B5EF4-FFF2-40B4-BE49-F238E27FC236}">
                <a16:creationId xmlns:a16="http://schemas.microsoft.com/office/drawing/2014/main" id="{77D623D7-3BDF-80D4-3918-882161F19086}"/>
              </a:ext>
            </a:extLst>
          </p:cNvPr>
          <p:cNvSpPr>
            <a:spLocks noGrp="1"/>
          </p:cNvSpPr>
          <p:nvPr>
            <p:ph sz="half" idx="14"/>
          </p:nvPr>
        </p:nvSpPr>
        <p:spPr>
          <a:xfrm>
            <a:off x="362613" y="4498057"/>
            <a:ext cx="7988782" cy="942924"/>
          </a:xfrm>
        </p:spPr>
        <p:txBody>
          <a:bodyPr vert="horz" lIns="182880" tIns="91440" rIns="182880" bIns="91440" rtlCol="0" anchor="t">
            <a:normAutofit/>
          </a:bodyPr>
          <a:lstStyle/>
          <a:p>
            <a:endParaRPr lang="en-US">
              <a:solidFill>
                <a:srgbClr val="C00000"/>
              </a:solidFill>
              <a:highlight>
                <a:srgbClr val="FFFF00"/>
              </a:highlight>
            </a:endParaRPr>
          </a:p>
        </p:txBody>
      </p:sp>
      <p:sp>
        <p:nvSpPr>
          <p:cNvPr id="5" name="Date Placeholder 4">
            <a:extLst>
              <a:ext uri="{FF2B5EF4-FFF2-40B4-BE49-F238E27FC236}">
                <a16:creationId xmlns:a16="http://schemas.microsoft.com/office/drawing/2014/main" id="{19A0CB3A-AE7F-FA17-5148-02DAE869F893}"/>
              </a:ext>
            </a:extLst>
          </p:cNvPr>
          <p:cNvSpPr>
            <a:spLocks noGrp="1"/>
          </p:cNvSpPr>
          <p:nvPr>
            <p:ph type="dt" sz="half" idx="15"/>
          </p:nvPr>
        </p:nvSpPr>
        <p:spPr>
          <a:xfrm>
            <a:off x="356616" y="6462580"/>
            <a:ext cx="1190065" cy="264691"/>
          </a:xfrm>
        </p:spPr>
        <p:txBody>
          <a:bodyPr/>
          <a:lstStyle/>
          <a:p>
            <a:fld id="{9072B7CF-C479-F747-A2FD-194AF3B8906B}" type="datetime1">
              <a:rPr lang="en-US" smtClean="0"/>
              <a:pPr/>
              <a:t>12/5/2024</a:t>
            </a:fld>
            <a:endParaRPr lang="en-US"/>
          </a:p>
        </p:txBody>
      </p:sp>
      <p:sp>
        <p:nvSpPr>
          <p:cNvPr id="7" name="Slide Number Placeholder 6">
            <a:extLst>
              <a:ext uri="{FF2B5EF4-FFF2-40B4-BE49-F238E27FC236}">
                <a16:creationId xmlns:a16="http://schemas.microsoft.com/office/drawing/2014/main" id="{955BA117-F698-2B9D-169B-44C86F28FF41}"/>
              </a:ext>
            </a:extLst>
          </p:cNvPr>
          <p:cNvSpPr>
            <a:spLocks noGrp="1"/>
          </p:cNvSpPr>
          <p:nvPr>
            <p:ph type="sldNum" sz="quarter" idx="17"/>
          </p:nvPr>
        </p:nvSpPr>
        <p:spPr>
          <a:xfrm>
            <a:off x="10587318" y="6462580"/>
            <a:ext cx="1261782" cy="264691"/>
          </a:xfrm>
        </p:spPr>
        <p:txBody>
          <a:bodyPr/>
          <a:lstStyle/>
          <a:p>
            <a:fld id="{2CF9B429-51AD-EE4F-A04A-255FAEA48272}" type="slidenum">
              <a:rPr lang="en-US" smtClean="0"/>
              <a:pPr/>
              <a:t>5</a:t>
            </a:fld>
            <a:endParaRPr lang="en-US"/>
          </a:p>
        </p:txBody>
      </p:sp>
      <p:sp>
        <p:nvSpPr>
          <p:cNvPr id="3" name="Title 2">
            <a:extLst>
              <a:ext uri="{FF2B5EF4-FFF2-40B4-BE49-F238E27FC236}">
                <a16:creationId xmlns:a16="http://schemas.microsoft.com/office/drawing/2014/main" id="{353BAC1D-D52E-84E0-3E44-B655BA8F1D52}"/>
              </a:ext>
            </a:extLst>
          </p:cNvPr>
          <p:cNvSpPr>
            <a:spLocks noGrp="1"/>
          </p:cNvSpPr>
          <p:nvPr>
            <p:ph type="title"/>
          </p:nvPr>
        </p:nvSpPr>
        <p:spPr>
          <a:xfrm>
            <a:off x="356616" y="301752"/>
            <a:ext cx="11492484" cy="932688"/>
          </a:xfrm>
        </p:spPr>
        <p:txBody>
          <a:bodyPr/>
          <a:lstStyle/>
          <a:p>
            <a:r>
              <a:rPr lang="en-US"/>
              <a:t>FRAMEWORK</a:t>
            </a:r>
          </a:p>
        </p:txBody>
      </p:sp>
      <p:pic>
        <p:nvPicPr>
          <p:cNvPr id="9" name="Content Placeholder 2" descr="A close-up of a white background&#10;&#10;Description automatically generated">
            <a:extLst>
              <a:ext uri="{FF2B5EF4-FFF2-40B4-BE49-F238E27FC236}">
                <a16:creationId xmlns:a16="http://schemas.microsoft.com/office/drawing/2014/main" id="{EF496C96-DD68-187E-19FE-09CAEB7E30B3}"/>
              </a:ext>
            </a:extLst>
          </p:cNvPr>
          <p:cNvPicPr>
            <a:picLocks noChangeAspect="1"/>
          </p:cNvPicPr>
          <p:nvPr/>
        </p:nvPicPr>
        <p:blipFill>
          <a:blip r:embed="rId2"/>
          <a:srcRect l="567" t="-2849" r="675" b="-1576"/>
          <a:stretch/>
        </p:blipFill>
        <p:spPr>
          <a:xfrm>
            <a:off x="536335" y="4615867"/>
            <a:ext cx="7702876" cy="685034"/>
          </a:xfrm>
          <a:prstGeom prst="roundRect">
            <a:avLst>
              <a:gd name="adj" fmla="val 3116"/>
            </a:avLst>
          </a:prstGeom>
          <a:solidFill>
            <a:schemeClr val="accent1"/>
          </a:solidFill>
          <a:ln>
            <a:solidFill>
              <a:srgbClr val="00435B"/>
            </a:solidFill>
          </a:ln>
        </p:spPr>
      </p:pic>
      <p:sp>
        <p:nvSpPr>
          <p:cNvPr id="8" name="Oval 7">
            <a:extLst>
              <a:ext uri="{FF2B5EF4-FFF2-40B4-BE49-F238E27FC236}">
                <a16:creationId xmlns:a16="http://schemas.microsoft.com/office/drawing/2014/main" id="{5E521C44-90D5-9A1B-C01F-F7604968E858}"/>
              </a:ext>
            </a:extLst>
          </p:cNvPr>
          <p:cNvSpPr/>
          <p:nvPr/>
        </p:nvSpPr>
        <p:spPr>
          <a:xfrm>
            <a:off x="871870" y="4504138"/>
            <a:ext cx="1190065" cy="942925"/>
          </a:xfrm>
          <a:prstGeom prst="ellipse">
            <a:avLst/>
          </a:prstGeom>
          <a:noFill/>
          <a:ln w="635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215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4">
            <a:extLst>
              <a:ext uri="{FF2B5EF4-FFF2-40B4-BE49-F238E27FC236}">
                <a16:creationId xmlns:a16="http://schemas.microsoft.com/office/drawing/2014/main" id="{1D0E8F1B-0120-FFB3-3657-A9D336191BC4}"/>
              </a:ext>
            </a:extLst>
          </p:cNvPr>
          <p:cNvSpPr>
            <a:spLocks noGrp="1"/>
          </p:cNvSpPr>
          <p:nvPr>
            <p:ph type="body" sz="quarter" idx="3"/>
          </p:nvPr>
        </p:nvSpPr>
        <p:spPr>
          <a:xfrm>
            <a:off x="4270549" y="3838944"/>
            <a:ext cx="3657600" cy="644582"/>
          </a:xfrm>
        </p:spPr>
        <p:txBody>
          <a:bodyPr/>
          <a:lstStyle/>
          <a:p>
            <a:r>
              <a:rPr lang="en-US"/>
              <a:t>CHANNEL CLARITY</a:t>
            </a:r>
          </a:p>
        </p:txBody>
      </p:sp>
      <p:sp>
        <p:nvSpPr>
          <p:cNvPr id="36" name="Text Placeholder 35">
            <a:extLst>
              <a:ext uri="{FF2B5EF4-FFF2-40B4-BE49-F238E27FC236}">
                <a16:creationId xmlns:a16="http://schemas.microsoft.com/office/drawing/2014/main" id="{21FCCD43-EB96-27DF-9D72-AD6850D0618A}"/>
              </a:ext>
            </a:extLst>
          </p:cNvPr>
          <p:cNvSpPr>
            <a:spLocks noGrp="1"/>
          </p:cNvSpPr>
          <p:nvPr>
            <p:ph type="body" sz="quarter" idx="13"/>
          </p:nvPr>
        </p:nvSpPr>
        <p:spPr>
          <a:xfrm>
            <a:off x="356616" y="3838944"/>
            <a:ext cx="3657600" cy="644582"/>
          </a:xfrm>
        </p:spPr>
        <p:txBody>
          <a:bodyPr/>
          <a:lstStyle/>
          <a:p>
            <a:r>
              <a:rPr lang="en-US"/>
              <a:t>STABLE PRICING</a:t>
            </a:r>
          </a:p>
        </p:txBody>
      </p:sp>
      <p:sp>
        <p:nvSpPr>
          <p:cNvPr id="37" name="Text Placeholder 36">
            <a:extLst>
              <a:ext uri="{FF2B5EF4-FFF2-40B4-BE49-F238E27FC236}">
                <a16:creationId xmlns:a16="http://schemas.microsoft.com/office/drawing/2014/main" id="{B2765414-F471-3054-F875-6C3E037BE1F8}"/>
              </a:ext>
            </a:extLst>
          </p:cNvPr>
          <p:cNvSpPr>
            <a:spLocks noGrp="1"/>
          </p:cNvSpPr>
          <p:nvPr>
            <p:ph type="body" sz="quarter" idx="15"/>
          </p:nvPr>
        </p:nvSpPr>
        <p:spPr>
          <a:xfrm>
            <a:off x="8191500" y="3838944"/>
            <a:ext cx="3657600" cy="644582"/>
          </a:xfrm>
        </p:spPr>
        <p:txBody>
          <a:bodyPr/>
          <a:lstStyle/>
          <a:p>
            <a:r>
              <a:rPr lang="en-US"/>
              <a:t>CLEAR CONSUMER JOURNEY</a:t>
            </a:r>
          </a:p>
        </p:txBody>
      </p:sp>
      <p:sp>
        <p:nvSpPr>
          <p:cNvPr id="38" name="Text Placeholder 37">
            <a:extLst>
              <a:ext uri="{FF2B5EF4-FFF2-40B4-BE49-F238E27FC236}">
                <a16:creationId xmlns:a16="http://schemas.microsoft.com/office/drawing/2014/main" id="{50EB6335-FD27-B2AC-0339-26FD8122F71D}"/>
              </a:ext>
            </a:extLst>
          </p:cNvPr>
          <p:cNvSpPr>
            <a:spLocks noGrp="1"/>
          </p:cNvSpPr>
          <p:nvPr>
            <p:ph type="body" sz="quarter" idx="20"/>
          </p:nvPr>
        </p:nvSpPr>
        <p:spPr>
          <a:xfrm>
            <a:off x="4267200" y="4515510"/>
            <a:ext cx="3657600" cy="1721167"/>
          </a:xfrm>
        </p:spPr>
        <p:txBody>
          <a:bodyPr vert="horz" lIns="0" tIns="45720" rIns="0" bIns="45720" rtlCol="0" anchor="t">
            <a:normAutofit/>
          </a:bodyPr>
          <a:lstStyle/>
          <a:p>
            <a:r>
              <a:rPr lang="en-US">
                <a:latin typeface="Aleo"/>
              </a:rPr>
              <a:t>Brands today want to establish the unique attributes of each channel of trade, what consumers each channel is attracting, and have tools to manage each channel from product development to end use</a:t>
            </a:r>
          </a:p>
        </p:txBody>
      </p:sp>
      <p:sp>
        <p:nvSpPr>
          <p:cNvPr id="39" name="Text Placeholder 38">
            <a:extLst>
              <a:ext uri="{FF2B5EF4-FFF2-40B4-BE49-F238E27FC236}">
                <a16:creationId xmlns:a16="http://schemas.microsoft.com/office/drawing/2014/main" id="{2AEF3F0E-24ED-A1F7-DA98-A319F4F6B34E}"/>
              </a:ext>
            </a:extLst>
          </p:cNvPr>
          <p:cNvSpPr>
            <a:spLocks noGrp="1"/>
          </p:cNvSpPr>
          <p:nvPr>
            <p:ph type="body" sz="quarter" idx="21"/>
          </p:nvPr>
        </p:nvSpPr>
        <p:spPr>
          <a:xfrm>
            <a:off x="356616" y="4515510"/>
            <a:ext cx="3657600" cy="1947070"/>
          </a:xfrm>
        </p:spPr>
        <p:txBody>
          <a:bodyPr vert="horz" lIns="0" tIns="45720" rIns="0" bIns="45720" rtlCol="0" anchor="t">
            <a:normAutofit lnSpcReduction="10000"/>
          </a:bodyPr>
          <a:lstStyle/>
          <a:p>
            <a:r>
              <a:rPr lang="en-US">
                <a:latin typeface="Aleo"/>
              </a:rPr>
              <a:t>Most premium brands want to see consistent pricing across all channels of trade, but the arbitrage model on Marketplace gets in the way. The only way to manage pricing across channels is for brands to take an active role and engage across the ecommerce ecosystem</a:t>
            </a:r>
          </a:p>
        </p:txBody>
      </p:sp>
      <p:sp>
        <p:nvSpPr>
          <p:cNvPr id="40" name="Text Placeholder 39">
            <a:extLst>
              <a:ext uri="{FF2B5EF4-FFF2-40B4-BE49-F238E27FC236}">
                <a16:creationId xmlns:a16="http://schemas.microsoft.com/office/drawing/2014/main" id="{4B23FC8E-5291-ACB3-DF62-A14E2341CB34}"/>
              </a:ext>
            </a:extLst>
          </p:cNvPr>
          <p:cNvSpPr>
            <a:spLocks noGrp="1"/>
          </p:cNvSpPr>
          <p:nvPr>
            <p:ph type="body" sz="quarter" idx="22"/>
          </p:nvPr>
        </p:nvSpPr>
        <p:spPr>
          <a:xfrm>
            <a:off x="8184481" y="4515510"/>
            <a:ext cx="3657600" cy="1947070"/>
          </a:xfrm>
        </p:spPr>
        <p:txBody>
          <a:bodyPr>
            <a:normAutofit lnSpcReduction="10000"/>
          </a:bodyPr>
          <a:lstStyle/>
          <a:p>
            <a:r>
              <a:rPr lang="en-US"/>
              <a:t>With shoppers having easier access to all retailers simultaneously via shopping apps and marketplaces like Amazon, managing the consumer journey becomes vital to preventing distractions and increasing conversion</a:t>
            </a:r>
          </a:p>
        </p:txBody>
      </p:sp>
      <p:pic>
        <p:nvPicPr>
          <p:cNvPr id="30" name="Content Placeholder 29" descr="A person in a raincoat in the woods&#10;&#10;Description automatically generated">
            <a:extLst>
              <a:ext uri="{FF2B5EF4-FFF2-40B4-BE49-F238E27FC236}">
                <a16:creationId xmlns:a16="http://schemas.microsoft.com/office/drawing/2014/main" id="{850032F8-619D-82B1-F547-83EAABB4B587}"/>
              </a:ext>
            </a:extLst>
          </p:cNvPr>
          <p:cNvPicPr preferRelativeResize="0">
            <a:picLocks noGrp="1" noChangeAspect="1"/>
          </p:cNvPicPr>
          <p:nvPr>
            <p:ph type="pic" sz="quarter" idx="28"/>
          </p:nvPr>
        </p:nvPicPr>
        <p:blipFill rotWithShape="1">
          <a:blip r:embed="rId2"/>
          <a:srcRect t="17839" b="17839"/>
          <a:stretch/>
        </p:blipFill>
        <p:spPr>
          <a:xfrm>
            <a:off x="356616" y="1400090"/>
            <a:ext cx="3657600" cy="2352514"/>
          </a:xfrm>
        </p:spPr>
      </p:pic>
      <p:pic>
        <p:nvPicPr>
          <p:cNvPr id="34" name="Content Placeholder 33" descr="A person holding a credit card and a phone&#10;&#10;Description automatically generated">
            <a:extLst>
              <a:ext uri="{FF2B5EF4-FFF2-40B4-BE49-F238E27FC236}">
                <a16:creationId xmlns:a16="http://schemas.microsoft.com/office/drawing/2014/main" id="{941EA2BC-820A-5597-EE35-E1AF6E33D311}"/>
              </a:ext>
            </a:extLst>
          </p:cNvPr>
          <p:cNvPicPr>
            <a:picLocks noGrp="1" noChangeAspect="1"/>
          </p:cNvPicPr>
          <p:nvPr>
            <p:ph type="pic" sz="quarter" idx="34"/>
          </p:nvPr>
        </p:nvPicPr>
        <p:blipFill rotWithShape="1">
          <a:blip r:embed="rId3"/>
          <a:srcRect t="1592" b="1592"/>
          <a:stretch/>
        </p:blipFill>
        <p:spPr>
          <a:xfrm>
            <a:off x="8106066" y="1400090"/>
            <a:ext cx="3657600" cy="2352514"/>
          </a:xfrm>
        </p:spPr>
      </p:pic>
      <p:pic>
        <p:nvPicPr>
          <p:cNvPr id="43" name="Picture Placeholder 42" descr="A boat on the water&#10;&#10;Description automatically generated">
            <a:extLst>
              <a:ext uri="{FF2B5EF4-FFF2-40B4-BE49-F238E27FC236}">
                <a16:creationId xmlns:a16="http://schemas.microsoft.com/office/drawing/2014/main" id="{5E87B590-880B-0BE9-CFB5-0E2BC3982725}"/>
              </a:ext>
            </a:extLst>
          </p:cNvPr>
          <p:cNvPicPr>
            <a:picLocks noGrp="1" noChangeAspect="1"/>
          </p:cNvPicPr>
          <p:nvPr>
            <p:ph type="pic" sz="quarter" idx="35"/>
          </p:nvPr>
        </p:nvPicPr>
        <p:blipFill>
          <a:blip r:embed="rId4"/>
          <a:srcRect t="1758" b="1758"/>
          <a:stretch/>
        </p:blipFill>
        <p:spPr>
          <a:xfrm>
            <a:off x="4231341" y="1400090"/>
            <a:ext cx="3657600" cy="2352514"/>
          </a:xfrm>
        </p:spPr>
      </p:pic>
      <p:sp>
        <p:nvSpPr>
          <p:cNvPr id="15" name="Title 14">
            <a:extLst>
              <a:ext uri="{FF2B5EF4-FFF2-40B4-BE49-F238E27FC236}">
                <a16:creationId xmlns:a16="http://schemas.microsoft.com/office/drawing/2014/main" id="{FCC4F4AC-DBFD-5856-3B0C-95C799FD1D34}"/>
              </a:ext>
            </a:extLst>
          </p:cNvPr>
          <p:cNvSpPr>
            <a:spLocks noGrp="1"/>
          </p:cNvSpPr>
          <p:nvPr>
            <p:ph type="title"/>
          </p:nvPr>
        </p:nvSpPr>
        <p:spPr>
          <a:xfrm>
            <a:off x="356616" y="301752"/>
            <a:ext cx="11492484" cy="932688"/>
          </a:xfrm>
        </p:spPr>
        <p:txBody>
          <a:bodyPr/>
          <a:lstStyle/>
          <a:p>
            <a:r>
              <a:rPr lang="en-US"/>
              <a:t>WHAT ARE WE TRYING TO ACCOMPLISH</a:t>
            </a:r>
          </a:p>
        </p:txBody>
      </p:sp>
      <p:sp>
        <p:nvSpPr>
          <p:cNvPr id="44" name="Date Placeholder 43">
            <a:extLst>
              <a:ext uri="{FF2B5EF4-FFF2-40B4-BE49-F238E27FC236}">
                <a16:creationId xmlns:a16="http://schemas.microsoft.com/office/drawing/2014/main" id="{463C2578-BDE4-A225-5BC5-FEC59C293009}"/>
              </a:ext>
            </a:extLst>
          </p:cNvPr>
          <p:cNvSpPr>
            <a:spLocks noGrp="1"/>
          </p:cNvSpPr>
          <p:nvPr>
            <p:ph type="dt" sz="half" idx="36"/>
          </p:nvPr>
        </p:nvSpPr>
        <p:spPr>
          <a:xfrm>
            <a:off x="356616" y="6462580"/>
            <a:ext cx="1190065" cy="264691"/>
          </a:xfrm>
        </p:spPr>
        <p:txBody>
          <a:bodyPr/>
          <a:lstStyle/>
          <a:p>
            <a:fld id="{14C217BC-26C9-2445-9FBE-B4500021FC39}" type="datetime1">
              <a:rPr lang="en-US" smtClean="0"/>
              <a:pPr/>
              <a:t>12/5/2024</a:t>
            </a:fld>
            <a:endParaRPr lang="en-US"/>
          </a:p>
        </p:txBody>
      </p:sp>
      <p:sp>
        <p:nvSpPr>
          <p:cNvPr id="46" name="Slide Number Placeholder 45">
            <a:extLst>
              <a:ext uri="{FF2B5EF4-FFF2-40B4-BE49-F238E27FC236}">
                <a16:creationId xmlns:a16="http://schemas.microsoft.com/office/drawing/2014/main" id="{66E48652-1831-9811-BA77-E995F1DF1C3E}"/>
              </a:ext>
            </a:extLst>
          </p:cNvPr>
          <p:cNvSpPr>
            <a:spLocks noGrp="1"/>
          </p:cNvSpPr>
          <p:nvPr>
            <p:ph type="sldNum" sz="quarter" idx="38"/>
          </p:nvPr>
        </p:nvSpPr>
        <p:spPr>
          <a:xfrm>
            <a:off x="10587318" y="6462580"/>
            <a:ext cx="1261782" cy="264691"/>
          </a:xfrm>
        </p:spPr>
        <p:txBody>
          <a:bodyPr/>
          <a:lstStyle/>
          <a:p>
            <a:fld id="{2CF9B429-51AD-EE4F-A04A-255FAEA48272}" type="slidenum">
              <a:rPr lang="en-US" smtClean="0"/>
              <a:pPr/>
              <a:t>6</a:t>
            </a:fld>
            <a:endParaRPr lang="en-US"/>
          </a:p>
        </p:txBody>
      </p:sp>
    </p:spTree>
    <p:extLst>
      <p:ext uri="{BB962C8B-B14F-4D97-AF65-F5344CB8AC3E}">
        <p14:creationId xmlns:p14="http://schemas.microsoft.com/office/powerpoint/2010/main" val="413092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29820-D88C-DCCD-A088-40F058E802CF}"/>
            </a:ext>
          </a:extLst>
        </p:cNvPr>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3D55482C-EB28-29CD-9B16-539258769634}"/>
              </a:ext>
            </a:extLst>
          </p:cNvPr>
          <p:cNvSpPr>
            <a:spLocks noGrp="1"/>
          </p:cNvSpPr>
          <p:nvPr>
            <p:ph type="pic" idx="13"/>
          </p:nvPr>
        </p:nvSpPr>
        <p:spPr/>
        <p:txBody>
          <a:bodyPr/>
          <a:lstStyle/>
          <a:p>
            <a:endParaRPr lang="en-US"/>
          </a:p>
        </p:txBody>
      </p:sp>
      <p:sp>
        <p:nvSpPr>
          <p:cNvPr id="15" name="Picture Placeholder 14">
            <a:extLst>
              <a:ext uri="{FF2B5EF4-FFF2-40B4-BE49-F238E27FC236}">
                <a16:creationId xmlns:a16="http://schemas.microsoft.com/office/drawing/2014/main" id="{988EE1D7-96C7-8750-9020-135CD03F7D55}"/>
              </a:ext>
            </a:extLst>
          </p:cNvPr>
          <p:cNvSpPr>
            <a:spLocks noGrp="1"/>
          </p:cNvSpPr>
          <p:nvPr>
            <p:ph type="pic" idx="14"/>
          </p:nvPr>
        </p:nvSpPr>
        <p:spPr/>
        <p:txBody>
          <a:bodyPr/>
          <a:lstStyle/>
          <a:p>
            <a:endParaRPr lang="en-US"/>
          </a:p>
        </p:txBody>
      </p:sp>
      <p:sp>
        <p:nvSpPr>
          <p:cNvPr id="6" name="Date Placeholder 5">
            <a:extLst>
              <a:ext uri="{FF2B5EF4-FFF2-40B4-BE49-F238E27FC236}">
                <a16:creationId xmlns:a16="http://schemas.microsoft.com/office/drawing/2014/main" id="{606B0EC8-3FE9-E794-98FA-E4BF6C66ED48}"/>
              </a:ext>
            </a:extLst>
          </p:cNvPr>
          <p:cNvSpPr>
            <a:spLocks noGrp="1"/>
          </p:cNvSpPr>
          <p:nvPr>
            <p:ph type="dt" sz="half" idx="15"/>
          </p:nvPr>
        </p:nvSpPr>
        <p:spPr>
          <a:xfrm>
            <a:off x="356616" y="6462580"/>
            <a:ext cx="1190065" cy="264691"/>
          </a:xfrm>
        </p:spPr>
        <p:txBody>
          <a:bodyPr/>
          <a:lstStyle/>
          <a:p>
            <a:fld id="{097243B2-396C-D14A-93C7-0C98A09E845B}" type="datetime1">
              <a:rPr lang="en-US" smtClean="0"/>
              <a:pPr/>
              <a:t>12/5/2024</a:t>
            </a:fld>
            <a:endParaRPr lang="en-US"/>
          </a:p>
        </p:txBody>
      </p:sp>
      <p:sp>
        <p:nvSpPr>
          <p:cNvPr id="8" name="Slide Number Placeholder 7">
            <a:extLst>
              <a:ext uri="{FF2B5EF4-FFF2-40B4-BE49-F238E27FC236}">
                <a16:creationId xmlns:a16="http://schemas.microsoft.com/office/drawing/2014/main" id="{A190525C-0C5D-3352-3ACD-ADEE49466534}"/>
              </a:ext>
            </a:extLst>
          </p:cNvPr>
          <p:cNvSpPr>
            <a:spLocks noGrp="1"/>
          </p:cNvSpPr>
          <p:nvPr>
            <p:ph type="sldNum" sz="quarter" idx="17"/>
          </p:nvPr>
        </p:nvSpPr>
        <p:spPr>
          <a:xfrm>
            <a:off x="10587318" y="6462580"/>
            <a:ext cx="1261782" cy="264691"/>
          </a:xfrm>
        </p:spPr>
        <p:txBody>
          <a:bodyPr/>
          <a:lstStyle/>
          <a:p>
            <a:fld id="{2CF9B429-51AD-EE4F-A04A-255FAEA48272}" type="slidenum">
              <a:rPr lang="en-US" smtClean="0"/>
              <a:pPr/>
              <a:t>7</a:t>
            </a:fld>
            <a:endParaRPr lang="en-US"/>
          </a:p>
        </p:txBody>
      </p:sp>
      <p:sp>
        <p:nvSpPr>
          <p:cNvPr id="12" name="Title 11">
            <a:extLst>
              <a:ext uri="{FF2B5EF4-FFF2-40B4-BE49-F238E27FC236}">
                <a16:creationId xmlns:a16="http://schemas.microsoft.com/office/drawing/2014/main" id="{5B34D90B-40E0-04BE-0DBD-45AD38108898}"/>
              </a:ext>
            </a:extLst>
          </p:cNvPr>
          <p:cNvSpPr>
            <a:spLocks noGrp="1"/>
          </p:cNvSpPr>
          <p:nvPr>
            <p:ph type="title"/>
          </p:nvPr>
        </p:nvSpPr>
        <p:spPr/>
        <p:txBody>
          <a:bodyPr/>
          <a:lstStyle/>
          <a:p>
            <a:r>
              <a:rPr lang="en-US"/>
              <a:t>Foundational Knowledge</a:t>
            </a:r>
          </a:p>
        </p:txBody>
      </p:sp>
      <p:sp>
        <p:nvSpPr>
          <p:cNvPr id="13" name="Text Placeholder 12">
            <a:extLst>
              <a:ext uri="{FF2B5EF4-FFF2-40B4-BE49-F238E27FC236}">
                <a16:creationId xmlns:a16="http://schemas.microsoft.com/office/drawing/2014/main" id="{306F93EA-EF73-7942-009A-D374CB07BAE1}"/>
              </a:ext>
            </a:extLst>
          </p:cNvPr>
          <p:cNvSpPr>
            <a:spLocks noGrp="1"/>
          </p:cNvSpPr>
          <p:nvPr>
            <p:ph type="body" idx="1"/>
          </p:nvPr>
        </p:nvSpPr>
        <p:spPr/>
        <p:txBody>
          <a:bodyPr/>
          <a:lstStyle/>
          <a:p>
            <a:r>
              <a:rPr lang="en-US"/>
              <a:t>Why is Brand Protection So Challenging?</a:t>
            </a:r>
          </a:p>
        </p:txBody>
      </p:sp>
      <p:pic>
        <p:nvPicPr>
          <p:cNvPr id="3" name="Content Placeholder 29" descr="A person standing on top of a car with a tent on top&#10;&#10;Description automatically generated">
            <a:extLst>
              <a:ext uri="{FF2B5EF4-FFF2-40B4-BE49-F238E27FC236}">
                <a16:creationId xmlns:a16="http://schemas.microsoft.com/office/drawing/2014/main" id="{B858F076-CF6E-B915-31A8-F0058B7520D4}"/>
              </a:ext>
            </a:extLst>
          </p:cNvPr>
          <p:cNvPicPr preferRelativeResize="0">
            <a:picLocks noChangeAspect="1"/>
          </p:cNvPicPr>
          <p:nvPr/>
        </p:nvPicPr>
        <p:blipFill rotWithShape="1">
          <a:blip r:embed="rId2"/>
          <a:srcRect l="2515" t="15720" r="3095" b="17308"/>
          <a:stretch/>
        </p:blipFill>
        <p:spPr>
          <a:xfrm>
            <a:off x="128377" y="3611713"/>
            <a:ext cx="6492526" cy="2722444"/>
          </a:xfrm>
          <a:prstGeom prst="roundRect">
            <a:avLst>
              <a:gd name="adj" fmla="val 9721"/>
            </a:avLst>
          </a:prstGeom>
        </p:spPr>
      </p:pic>
      <p:pic>
        <p:nvPicPr>
          <p:cNvPr id="4" name="Content Placeholder 29" descr="A person standing in water with a fishing rod&#10;&#10;Description automatically generated">
            <a:extLst>
              <a:ext uri="{FF2B5EF4-FFF2-40B4-BE49-F238E27FC236}">
                <a16:creationId xmlns:a16="http://schemas.microsoft.com/office/drawing/2014/main" id="{31E8E07E-BD33-4A2C-314A-AED87B509461}"/>
              </a:ext>
            </a:extLst>
          </p:cNvPr>
          <p:cNvPicPr preferRelativeResize="0">
            <a:picLocks noChangeAspect="1"/>
          </p:cNvPicPr>
          <p:nvPr/>
        </p:nvPicPr>
        <p:blipFill rotWithShape="1">
          <a:blip r:embed="rId3"/>
          <a:srcRect l="3039" t="7798" r="3413" b="14220"/>
          <a:stretch/>
        </p:blipFill>
        <p:spPr>
          <a:xfrm>
            <a:off x="6714944" y="3611138"/>
            <a:ext cx="5360609" cy="2726379"/>
          </a:xfrm>
          <a:prstGeom prst="roundRect">
            <a:avLst>
              <a:gd name="adj" fmla="val 9721"/>
            </a:avLst>
          </a:prstGeom>
        </p:spPr>
      </p:pic>
    </p:spTree>
    <p:extLst>
      <p:ext uri="{BB962C8B-B14F-4D97-AF65-F5344CB8AC3E}">
        <p14:creationId xmlns:p14="http://schemas.microsoft.com/office/powerpoint/2010/main" val="3225592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F9446220-F0BA-D74D-3337-C3BE764714E6}"/>
              </a:ext>
            </a:extLst>
          </p:cNvPr>
          <p:cNvSpPr>
            <a:spLocks noGrp="1"/>
          </p:cNvSpPr>
          <p:nvPr>
            <p:ph type="dt" sz="half" idx="10"/>
          </p:nvPr>
        </p:nvSpPr>
        <p:spPr>
          <a:xfrm>
            <a:off x="356616" y="6462580"/>
            <a:ext cx="1190065" cy="264691"/>
          </a:xfrm>
        </p:spPr>
        <p:txBody>
          <a:bodyPr/>
          <a:lstStyle/>
          <a:p>
            <a:fld id="{A0082FC9-347D-0545-B8F6-55F4C6C721D1}" type="datetime1">
              <a:rPr lang="en-US" smtClean="0"/>
              <a:pPr/>
              <a:t>12/5/2024</a:t>
            </a:fld>
            <a:endParaRPr lang="en-US"/>
          </a:p>
        </p:txBody>
      </p:sp>
      <p:sp>
        <p:nvSpPr>
          <p:cNvPr id="9" name="Slide Number Placeholder 8">
            <a:extLst>
              <a:ext uri="{FF2B5EF4-FFF2-40B4-BE49-F238E27FC236}">
                <a16:creationId xmlns:a16="http://schemas.microsoft.com/office/drawing/2014/main" id="{C4F714CA-6187-9AD9-299D-45C6144B8053}"/>
              </a:ext>
            </a:extLst>
          </p:cNvPr>
          <p:cNvSpPr>
            <a:spLocks noGrp="1"/>
          </p:cNvSpPr>
          <p:nvPr>
            <p:ph type="sldNum" sz="quarter" idx="12"/>
          </p:nvPr>
        </p:nvSpPr>
        <p:spPr>
          <a:xfrm>
            <a:off x="10587318" y="6462580"/>
            <a:ext cx="1261782" cy="264691"/>
          </a:xfrm>
        </p:spPr>
        <p:txBody>
          <a:bodyPr/>
          <a:lstStyle/>
          <a:p>
            <a:fld id="{2CF9B429-51AD-EE4F-A04A-255FAEA48272}" type="slidenum">
              <a:rPr lang="en-US" smtClean="0"/>
              <a:pPr/>
              <a:t>8</a:t>
            </a:fld>
            <a:endParaRPr lang="en-US"/>
          </a:p>
        </p:txBody>
      </p:sp>
      <p:pic>
        <p:nvPicPr>
          <p:cNvPr id="2" name="Picture 1">
            <a:extLst>
              <a:ext uri="{FF2B5EF4-FFF2-40B4-BE49-F238E27FC236}">
                <a16:creationId xmlns:a16="http://schemas.microsoft.com/office/drawing/2014/main" id="{289596DE-972E-0AEB-C04B-D3AA00E0BD4E}"/>
              </a:ext>
            </a:extLst>
          </p:cNvPr>
          <p:cNvPicPr>
            <a:picLocks noChangeAspect="1"/>
          </p:cNvPicPr>
          <p:nvPr/>
        </p:nvPicPr>
        <p:blipFill>
          <a:blip r:embed="rId2"/>
          <a:srcRect t="12816"/>
          <a:stretch/>
        </p:blipFill>
        <p:spPr>
          <a:xfrm>
            <a:off x="1922011" y="1302968"/>
            <a:ext cx="9060359" cy="4443293"/>
          </a:xfrm>
          <a:prstGeom prst="rect">
            <a:avLst/>
          </a:prstGeom>
        </p:spPr>
      </p:pic>
      <p:sp>
        <p:nvSpPr>
          <p:cNvPr id="5" name="Title 10">
            <a:extLst>
              <a:ext uri="{FF2B5EF4-FFF2-40B4-BE49-F238E27FC236}">
                <a16:creationId xmlns:a16="http://schemas.microsoft.com/office/drawing/2014/main" id="{9AD0EA4D-F185-48EA-D4CE-104A6B5FB2A5}"/>
              </a:ext>
            </a:extLst>
          </p:cNvPr>
          <p:cNvSpPr>
            <a:spLocks noGrp="1"/>
          </p:cNvSpPr>
          <p:nvPr>
            <p:ph type="title"/>
          </p:nvPr>
        </p:nvSpPr>
        <p:spPr>
          <a:xfrm>
            <a:off x="356616" y="301752"/>
            <a:ext cx="11492484" cy="603504"/>
          </a:xfrm>
        </p:spPr>
        <p:txBody>
          <a:bodyPr/>
          <a:lstStyle/>
          <a:p>
            <a:r>
              <a:rPr lang="en-US"/>
              <a:t>FOUNDATIONAL KNOWLEDGE – BUY BOX</a:t>
            </a:r>
          </a:p>
        </p:txBody>
      </p:sp>
    </p:spTree>
    <p:extLst>
      <p:ext uri="{BB962C8B-B14F-4D97-AF65-F5344CB8AC3E}">
        <p14:creationId xmlns:p14="http://schemas.microsoft.com/office/powerpoint/2010/main" val="820880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677F6-7033-DCC1-C0C5-880AA80FF96E}"/>
            </a:ext>
          </a:extLst>
        </p:cNvPr>
        <p:cNvGrpSpPr/>
        <p:nvPr/>
      </p:nvGrpSpPr>
      <p:grpSpPr>
        <a:xfrm>
          <a:off x="0" y="0"/>
          <a:ext cx="0" cy="0"/>
          <a:chOff x="0" y="0"/>
          <a:chExt cx="0" cy="0"/>
        </a:xfrm>
      </p:grpSpPr>
      <p:sp>
        <p:nvSpPr>
          <p:cNvPr id="35" name="Text Placeholder 34">
            <a:extLst>
              <a:ext uri="{FF2B5EF4-FFF2-40B4-BE49-F238E27FC236}">
                <a16:creationId xmlns:a16="http://schemas.microsoft.com/office/drawing/2014/main" id="{A9CEDAC9-28C6-FDFD-1B12-8D51CA4C7258}"/>
              </a:ext>
            </a:extLst>
          </p:cNvPr>
          <p:cNvSpPr>
            <a:spLocks noGrp="1"/>
          </p:cNvSpPr>
          <p:nvPr>
            <p:ph type="body" sz="quarter" idx="3"/>
          </p:nvPr>
        </p:nvSpPr>
        <p:spPr>
          <a:xfrm>
            <a:off x="4270549" y="3269713"/>
            <a:ext cx="1825451" cy="644582"/>
          </a:xfrm>
        </p:spPr>
        <p:txBody>
          <a:bodyPr/>
          <a:lstStyle/>
          <a:p>
            <a:r>
              <a:rPr lang="en-US"/>
              <a:t>At Retailers on Discount</a:t>
            </a:r>
          </a:p>
        </p:txBody>
      </p:sp>
      <p:sp>
        <p:nvSpPr>
          <p:cNvPr id="36" name="Text Placeholder 35">
            <a:extLst>
              <a:ext uri="{FF2B5EF4-FFF2-40B4-BE49-F238E27FC236}">
                <a16:creationId xmlns:a16="http://schemas.microsoft.com/office/drawing/2014/main" id="{9796FAF7-DEF0-2517-9422-1E4684271872}"/>
              </a:ext>
            </a:extLst>
          </p:cNvPr>
          <p:cNvSpPr>
            <a:spLocks noGrp="1"/>
          </p:cNvSpPr>
          <p:nvPr>
            <p:ph type="body" sz="quarter" idx="13"/>
          </p:nvPr>
        </p:nvSpPr>
        <p:spPr>
          <a:xfrm>
            <a:off x="356616" y="3269713"/>
            <a:ext cx="1718643" cy="644582"/>
          </a:xfrm>
        </p:spPr>
        <p:txBody>
          <a:bodyPr/>
          <a:lstStyle/>
          <a:p>
            <a:r>
              <a:rPr lang="en-US"/>
              <a:t>Direct from Brand</a:t>
            </a:r>
          </a:p>
        </p:txBody>
      </p:sp>
      <p:sp>
        <p:nvSpPr>
          <p:cNvPr id="37" name="Text Placeholder 36">
            <a:extLst>
              <a:ext uri="{FF2B5EF4-FFF2-40B4-BE49-F238E27FC236}">
                <a16:creationId xmlns:a16="http://schemas.microsoft.com/office/drawing/2014/main" id="{22F72661-8FFF-6BFE-D4CE-96BA293EB5C4}"/>
              </a:ext>
            </a:extLst>
          </p:cNvPr>
          <p:cNvSpPr>
            <a:spLocks noGrp="1"/>
          </p:cNvSpPr>
          <p:nvPr>
            <p:ph type="body" sz="quarter" idx="15"/>
          </p:nvPr>
        </p:nvSpPr>
        <p:spPr>
          <a:xfrm>
            <a:off x="8191500" y="3269713"/>
            <a:ext cx="1718643" cy="644582"/>
          </a:xfrm>
        </p:spPr>
        <p:txBody>
          <a:bodyPr/>
          <a:lstStyle/>
          <a:p>
            <a:r>
              <a:rPr lang="en-US"/>
              <a:t>Return Pallets &amp; Liquidators</a:t>
            </a:r>
          </a:p>
        </p:txBody>
      </p:sp>
      <p:sp>
        <p:nvSpPr>
          <p:cNvPr id="38" name="Text Placeholder 37">
            <a:extLst>
              <a:ext uri="{FF2B5EF4-FFF2-40B4-BE49-F238E27FC236}">
                <a16:creationId xmlns:a16="http://schemas.microsoft.com/office/drawing/2014/main" id="{F7A14691-533F-B16D-5D7A-3E85E3C8F8AB}"/>
              </a:ext>
            </a:extLst>
          </p:cNvPr>
          <p:cNvSpPr>
            <a:spLocks noGrp="1"/>
          </p:cNvSpPr>
          <p:nvPr>
            <p:ph type="body" sz="quarter" idx="20"/>
          </p:nvPr>
        </p:nvSpPr>
        <p:spPr>
          <a:xfrm>
            <a:off x="4267200" y="3946279"/>
            <a:ext cx="1718643" cy="1721167"/>
          </a:xfrm>
        </p:spPr>
        <p:txBody>
          <a:bodyPr vert="horz" lIns="0" tIns="45720" rIns="0" bIns="45720" rtlCol="0" anchor="t">
            <a:noAutofit/>
          </a:bodyPr>
          <a:lstStyle/>
          <a:p>
            <a:r>
              <a:rPr lang="en-US" sz="1100">
                <a:latin typeface="Aleo"/>
              </a:rPr>
              <a:t>There are millions of shoppers who travel into retail businesses to find discounted products that can be resold on Amazon. Using apps to calculate profit on the spot, it is a near certainty that deeply discounted products will wind up on marketplace</a:t>
            </a:r>
          </a:p>
        </p:txBody>
      </p:sp>
      <p:sp>
        <p:nvSpPr>
          <p:cNvPr id="39" name="Text Placeholder 38">
            <a:extLst>
              <a:ext uri="{FF2B5EF4-FFF2-40B4-BE49-F238E27FC236}">
                <a16:creationId xmlns:a16="http://schemas.microsoft.com/office/drawing/2014/main" id="{D7FDFB9B-85EE-5B74-E44D-38215EDF910B}"/>
              </a:ext>
            </a:extLst>
          </p:cNvPr>
          <p:cNvSpPr>
            <a:spLocks noGrp="1"/>
          </p:cNvSpPr>
          <p:nvPr>
            <p:ph type="body" sz="quarter" idx="21"/>
          </p:nvPr>
        </p:nvSpPr>
        <p:spPr>
          <a:xfrm>
            <a:off x="356616" y="3946279"/>
            <a:ext cx="1718643" cy="1721167"/>
          </a:xfrm>
        </p:spPr>
        <p:txBody>
          <a:bodyPr>
            <a:noAutofit/>
          </a:bodyPr>
          <a:lstStyle/>
          <a:p>
            <a:r>
              <a:rPr lang="en-US" sz="1100"/>
              <a:t>Many resellers buy product direct from the brands and resell online under different names to hide themselves from the purview of the brand</a:t>
            </a:r>
          </a:p>
        </p:txBody>
      </p:sp>
      <p:sp>
        <p:nvSpPr>
          <p:cNvPr id="40" name="Text Placeholder 39">
            <a:extLst>
              <a:ext uri="{FF2B5EF4-FFF2-40B4-BE49-F238E27FC236}">
                <a16:creationId xmlns:a16="http://schemas.microsoft.com/office/drawing/2014/main" id="{B9041860-B6B9-F9EB-6C0A-976B0F539673}"/>
              </a:ext>
            </a:extLst>
          </p:cNvPr>
          <p:cNvSpPr>
            <a:spLocks noGrp="1"/>
          </p:cNvSpPr>
          <p:nvPr>
            <p:ph type="body" sz="quarter" idx="22"/>
          </p:nvPr>
        </p:nvSpPr>
        <p:spPr>
          <a:xfrm>
            <a:off x="8184481" y="3946279"/>
            <a:ext cx="1718643" cy="2295033"/>
          </a:xfrm>
        </p:spPr>
        <p:txBody>
          <a:bodyPr>
            <a:noAutofit/>
          </a:bodyPr>
          <a:lstStyle/>
          <a:p>
            <a:r>
              <a:rPr lang="en-US" sz="1100"/>
              <a:t>There are dozens of retailers who sell pallets of used product or new product at liquidation prices. Even if against Amazon TOCs, this product often ends up sold as new on Amazon </a:t>
            </a:r>
          </a:p>
        </p:txBody>
      </p:sp>
      <p:pic>
        <p:nvPicPr>
          <p:cNvPr id="34" name="Content Placeholder 33" descr="A person cleaning a mirror&#10;&#10;Description automatically generated">
            <a:extLst>
              <a:ext uri="{FF2B5EF4-FFF2-40B4-BE49-F238E27FC236}">
                <a16:creationId xmlns:a16="http://schemas.microsoft.com/office/drawing/2014/main" id="{5F864A9D-7BFF-6EAD-8A02-A8D24387A474}"/>
              </a:ext>
            </a:extLst>
          </p:cNvPr>
          <p:cNvPicPr>
            <a:picLocks noGrp="1"/>
          </p:cNvPicPr>
          <p:nvPr>
            <p:ph type="pic" sz="quarter" idx="34"/>
          </p:nvPr>
        </p:nvPicPr>
        <p:blipFill>
          <a:blip r:embed="rId2"/>
          <a:srcRect l="92" r="92"/>
          <a:stretch/>
        </p:blipFill>
        <p:spPr>
          <a:xfrm>
            <a:off x="4270549" y="1400090"/>
            <a:ext cx="1715902" cy="1719072"/>
          </a:xfrm>
        </p:spPr>
      </p:pic>
      <p:pic>
        <p:nvPicPr>
          <p:cNvPr id="43" name="Picture Placeholder 42" descr="A person holding a baby&#10;&#10;Description automatically generated">
            <a:extLst>
              <a:ext uri="{FF2B5EF4-FFF2-40B4-BE49-F238E27FC236}">
                <a16:creationId xmlns:a16="http://schemas.microsoft.com/office/drawing/2014/main" id="{B0AA61E5-2E47-379E-C314-B0D1F7ED7B75}"/>
              </a:ext>
            </a:extLst>
          </p:cNvPr>
          <p:cNvPicPr>
            <a:picLocks noGrp="1"/>
          </p:cNvPicPr>
          <p:nvPr>
            <p:ph type="pic" sz="quarter" idx="35"/>
          </p:nvPr>
        </p:nvPicPr>
        <p:blipFill>
          <a:blip r:embed="rId3"/>
          <a:srcRect l="92" r="92"/>
          <a:stretch/>
        </p:blipFill>
        <p:spPr>
          <a:xfrm>
            <a:off x="8184482" y="1400090"/>
            <a:ext cx="1715902" cy="1719072"/>
          </a:xfrm>
        </p:spPr>
      </p:pic>
      <p:sp>
        <p:nvSpPr>
          <p:cNvPr id="15" name="Title 14">
            <a:extLst>
              <a:ext uri="{FF2B5EF4-FFF2-40B4-BE49-F238E27FC236}">
                <a16:creationId xmlns:a16="http://schemas.microsoft.com/office/drawing/2014/main" id="{58F5477F-CC46-EFD4-4DEB-5D3F82E3B979}"/>
              </a:ext>
            </a:extLst>
          </p:cNvPr>
          <p:cNvSpPr>
            <a:spLocks noGrp="1"/>
          </p:cNvSpPr>
          <p:nvPr>
            <p:ph type="title"/>
          </p:nvPr>
        </p:nvSpPr>
        <p:spPr>
          <a:xfrm>
            <a:off x="356616" y="301752"/>
            <a:ext cx="11492484" cy="740239"/>
          </a:xfrm>
        </p:spPr>
        <p:txBody>
          <a:bodyPr/>
          <a:lstStyle/>
          <a:p>
            <a:r>
              <a:rPr lang="en-US">
                <a:latin typeface="NimbusSanExtLig"/>
              </a:rPr>
              <a:t>How Marketplace Resellers Obtain Product </a:t>
            </a:r>
            <a:endParaRPr lang="en-US">
              <a:highlight>
                <a:srgbClr val="FFFF00"/>
              </a:highlight>
            </a:endParaRPr>
          </a:p>
        </p:txBody>
      </p:sp>
      <p:sp>
        <p:nvSpPr>
          <p:cNvPr id="44" name="Date Placeholder 43">
            <a:extLst>
              <a:ext uri="{FF2B5EF4-FFF2-40B4-BE49-F238E27FC236}">
                <a16:creationId xmlns:a16="http://schemas.microsoft.com/office/drawing/2014/main" id="{CADC75EB-379E-0409-B2C3-F03A45A89351}"/>
              </a:ext>
            </a:extLst>
          </p:cNvPr>
          <p:cNvSpPr>
            <a:spLocks noGrp="1"/>
          </p:cNvSpPr>
          <p:nvPr>
            <p:ph type="dt" sz="half" idx="36"/>
          </p:nvPr>
        </p:nvSpPr>
        <p:spPr>
          <a:xfrm>
            <a:off x="356616" y="6462580"/>
            <a:ext cx="1190065" cy="264691"/>
          </a:xfrm>
        </p:spPr>
        <p:txBody>
          <a:bodyPr/>
          <a:lstStyle/>
          <a:p>
            <a:fld id="{14C217BC-26C9-2445-9FBE-B4500021FC39}" type="datetime1">
              <a:rPr lang="en-US" smtClean="0"/>
              <a:pPr/>
              <a:t>12/5/2024</a:t>
            </a:fld>
            <a:endParaRPr lang="en-US"/>
          </a:p>
        </p:txBody>
      </p:sp>
      <p:sp>
        <p:nvSpPr>
          <p:cNvPr id="46" name="Slide Number Placeholder 45">
            <a:extLst>
              <a:ext uri="{FF2B5EF4-FFF2-40B4-BE49-F238E27FC236}">
                <a16:creationId xmlns:a16="http://schemas.microsoft.com/office/drawing/2014/main" id="{1890FD70-8E81-1A9D-02C7-3D6162C6AA09}"/>
              </a:ext>
            </a:extLst>
          </p:cNvPr>
          <p:cNvSpPr>
            <a:spLocks noGrp="1"/>
          </p:cNvSpPr>
          <p:nvPr>
            <p:ph type="sldNum" sz="quarter" idx="38"/>
          </p:nvPr>
        </p:nvSpPr>
        <p:spPr>
          <a:xfrm>
            <a:off x="10587318" y="6462580"/>
            <a:ext cx="1261782" cy="264691"/>
          </a:xfrm>
        </p:spPr>
        <p:txBody>
          <a:bodyPr/>
          <a:lstStyle/>
          <a:p>
            <a:fld id="{2CF9B429-51AD-EE4F-A04A-255FAEA48272}" type="slidenum">
              <a:rPr lang="en-US" smtClean="0"/>
              <a:pPr/>
              <a:t>9</a:t>
            </a:fld>
            <a:endParaRPr lang="en-US"/>
          </a:p>
        </p:txBody>
      </p:sp>
      <p:sp>
        <p:nvSpPr>
          <p:cNvPr id="2" name="Text Placeholder 34">
            <a:extLst>
              <a:ext uri="{FF2B5EF4-FFF2-40B4-BE49-F238E27FC236}">
                <a16:creationId xmlns:a16="http://schemas.microsoft.com/office/drawing/2014/main" id="{D90F48DC-4653-6B26-4813-CDABA8758785}"/>
              </a:ext>
            </a:extLst>
          </p:cNvPr>
          <p:cNvSpPr txBox="1">
            <a:spLocks/>
          </p:cNvSpPr>
          <p:nvPr/>
        </p:nvSpPr>
        <p:spPr>
          <a:xfrm>
            <a:off x="6220118" y="3269713"/>
            <a:ext cx="1718643" cy="644582"/>
          </a:xfrm>
          <a:prstGeom prst="rect">
            <a:avLst/>
          </a:prstGeom>
          <a:noFill/>
        </p:spPr>
        <p:txBody>
          <a:bodyPr vert="horz" lIns="0" tIns="45720" rIns="0" bIns="45720" rtlCol="0" anchor="b">
            <a:normAutofit/>
          </a:bodyPr>
          <a:lstStyle>
            <a:lvl1pPr marL="0" indent="0" algn="l" defTabSz="914400" rtl="0" eaLnBrk="1" latinLnBrk="0" hangingPunct="1">
              <a:lnSpc>
                <a:spcPct val="100000"/>
              </a:lnSpc>
              <a:spcBef>
                <a:spcPts val="1000"/>
              </a:spcBef>
              <a:buClrTx/>
              <a:buFont typeface="Arial" panose="020B0604020202020204" pitchFamily="34" charset="0"/>
              <a:buNone/>
              <a:defRPr sz="1600" b="0" i="0" kern="1200">
                <a:solidFill>
                  <a:schemeClr val="tx1"/>
                </a:solidFill>
                <a:latin typeface="NimbusSanExt" pitchFamily="2" charset="77"/>
                <a:ea typeface="+mn-ea"/>
                <a:cs typeface="+mn-cs"/>
              </a:defRPr>
            </a:lvl1pPr>
            <a:lvl2pPr marL="457200" indent="0" algn="l" defTabSz="914400" rtl="0" eaLnBrk="1" latinLnBrk="0" hangingPunct="1">
              <a:lnSpc>
                <a:spcPct val="150000"/>
              </a:lnSpc>
              <a:spcBef>
                <a:spcPts val="500"/>
              </a:spcBef>
              <a:buClrTx/>
              <a:buFont typeface="Arial" panose="020B0604020202020204" pitchFamily="34" charset="0"/>
              <a:buNone/>
              <a:defRPr sz="2000" b="1" i="0" kern="1200">
                <a:solidFill>
                  <a:schemeClr val="tx1"/>
                </a:solidFill>
                <a:latin typeface="Aleo" pitchFamily="2" charset="77"/>
                <a:ea typeface="+mn-ea"/>
                <a:cs typeface="+mn-cs"/>
              </a:defRPr>
            </a:lvl2pPr>
            <a:lvl3pPr marL="914400" indent="0" algn="l" defTabSz="914400" rtl="0" eaLnBrk="1" latinLnBrk="0" hangingPunct="1">
              <a:lnSpc>
                <a:spcPct val="150000"/>
              </a:lnSpc>
              <a:spcBef>
                <a:spcPts val="500"/>
              </a:spcBef>
              <a:buClrTx/>
              <a:buFont typeface="Arial" panose="020B0604020202020204" pitchFamily="34" charset="0"/>
              <a:buNone/>
              <a:defRPr sz="1800" b="1" i="0" kern="1200">
                <a:solidFill>
                  <a:schemeClr val="tx1"/>
                </a:solidFill>
                <a:latin typeface="Aleo" pitchFamily="2" charset="77"/>
                <a:ea typeface="+mn-ea"/>
                <a:cs typeface="+mn-cs"/>
              </a:defRPr>
            </a:lvl3pPr>
            <a:lvl4pPr marL="1371600" indent="0" algn="l" defTabSz="914400" rtl="0" eaLnBrk="1" latinLnBrk="0" hangingPunct="1">
              <a:lnSpc>
                <a:spcPct val="150000"/>
              </a:lnSpc>
              <a:spcBef>
                <a:spcPts val="500"/>
              </a:spcBef>
              <a:buClrTx/>
              <a:buFont typeface="Arial" panose="020B0604020202020204" pitchFamily="34" charset="0"/>
              <a:buNone/>
              <a:defRPr sz="1600" b="1" i="0" kern="1200">
                <a:solidFill>
                  <a:schemeClr val="tx1"/>
                </a:solidFill>
                <a:latin typeface="Aleo" pitchFamily="2" charset="77"/>
                <a:ea typeface="+mn-ea"/>
                <a:cs typeface="+mn-cs"/>
              </a:defRPr>
            </a:lvl4pPr>
            <a:lvl5pPr marL="1828800" indent="0" algn="l" defTabSz="914400" rtl="0" eaLnBrk="1" latinLnBrk="0" hangingPunct="1">
              <a:lnSpc>
                <a:spcPct val="150000"/>
              </a:lnSpc>
              <a:spcBef>
                <a:spcPts val="500"/>
              </a:spcBef>
              <a:buClrTx/>
              <a:buFont typeface="Arial" panose="020B0604020202020204" pitchFamily="34" charset="0"/>
              <a:buNone/>
              <a:defRPr sz="1600" b="1" i="0" kern="1200">
                <a:solidFill>
                  <a:schemeClr val="tx1"/>
                </a:solidFill>
                <a:latin typeface="Aleo"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t>Dealers or Retailers</a:t>
            </a:r>
          </a:p>
        </p:txBody>
      </p:sp>
      <p:sp>
        <p:nvSpPr>
          <p:cNvPr id="3" name="Text Placeholder 35">
            <a:extLst>
              <a:ext uri="{FF2B5EF4-FFF2-40B4-BE49-F238E27FC236}">
                <a16:creationId xmlns:a16="http://schemas.microsoft.com/office/drawing/2014/main" id="{CDCF5DE8-906F-0DC7-FE31-CDBF4EC953CD}"/>
              </a:ext>
            </a:extLst>
          </p:cNvPr>
          <p:cNvSpPr txBox="1">
            <a:spLocks/>
          </p:cNvSpPr>
          <p:nvPr/>
        </p:nvSpPr>
        <p:spPr>
          <a:xfrm>
            <a:off x="2306185" y="3269713"/>
            <a:ext cx="1718643" cy="644582"/>
          </a:xfrm>
          <a:prstGeom prst="rect">
            <a:avLst/>
          </a:prstGeom>
          <a:noFill/>
        </p:spPr>
        <p:txBody>
          <a:bodyPr vert="horz" lIns="0" tIns="45720" rIns="0" bIns="45720" rtlCol="0" anchor="ctr">
            <a:normAutofit/>
          </a:bodyPr>
          <a:lstStyle>
            <a:lvl1pPr marL="0" indent="0" algn="l" defTabSz="914400" rtl="0" eaLnBrk="1" latinLnBrk="0" hangingPunct="1">
              <a:lnSpc>
                <a:spcPct val="100000"/>
              </a:lnSpc>
              <a:spcBef>
                <a:spcPts val="1000"/>
              </a:spcBef>
              <a:buClrTx/>
              <a:buFont typeface="Arial" panose="020B0604020202020204" pitchFamily="34" charset="0"/>
              <a:buNone/>
              <a:defRPr sz="1600" b="0" i="0" kern="1200">
                <a:solidFill>
                  <a:schemeClr val="tx1"/>
                </a:solidFill>
                <a:latin typeface="NimbusSanExt" pitchFamily="2" charset="77"/>
                <a:ea typeface="+mn-ea"/>
                <a:cs typeface="+mn-cs"/>
              </a:defRPr>
            </a:lvl1pPr>
            <a:lvl2pPr marL="457200" indent="0" algn="l" defTabSz="914400" rtl="0" eaLnBrk="1" latinLnBrk="0" hangingPunct="1">
              <a:lnSpc>
                <a:spcPct val="150000"/>
              </a:lnSpc>
              <a:spcBef>
                <a:spcPts val="500"/>
              </a:spcBef>
              <a:buClrTx/>
              <a:buFont typeface="Arial" panose="020B0604020202020204" pitchFamily="34" charset="0"/>
              <a:buNone/>
              <a:defRPr sz="2000" b="1" i="0" kern="1200">
                <a:solidFill>
                  <a:schemeClr val="tx1"/>
                </a:solidFill>
                <a:latin typeface="Aleo" pitchFamily="2" charset="77"/>
                <a:ea typeface="+mn-ea"/>
                <a:cs typeface="+mn-cs"/>
              </a:defRPr>
            </a:lvl2pPr>
            <a:lvl3pPr marL="914400" indent="0" algn="l" defTabSz="914400" rtl="0" eaLnBrk="1" latinLnBrk="0" hangingPunct="1">
              <a:lnSpc>
                <a:spcPct val="150000"/>
              </a:lnSpc>
              <a:spcBef>
                <a:spcPts val="500"/>
              </a:spcBef>
              <a:buClrTx/>
              <a:buFont typeface="Arial" panose="020B0604020202020204" pitchFamily="34" charset="0"/>
              <a:buNone/>
              <a:defRPr sz="1800" b="1" i="0" kern="1200">
                <a:solidFill>
                  <a:schemeClr val="tx1"/>
                </a:solidFill>
                <a:latin typeface="Aleo" pitchFamily="2" charset="77"/>
                <a:ea typeface="+mn-ea"/>
                <a:cs typeface="+mn-cs"/>
              </a:defRPr>
            </a:lvl3pPr>
            <a:lvl4pPr marL="1371600" indent="0" algn="l" defTabSz="914400" rtl="0" eaLnBrk="1" latinLnBrk="0" hangingPunct="1">
              <a:lnSpc>
                <a:spcPct val="150000"/>
              </a:lnSpc>
              <a:spcBef>
                <a:spcPts val="500"/>
              </a:spcBef>
              <a:buClrTx/>
              <a:buFont typeface="Arial" panose="020B0604020202020204" pitchFamily="34" charset="0"/>
              <a:buNone/>
              <a:defRPr sz="1600" b="1" i="0" kern="1200">
                <a:solidFill>
                  <a:schemeClr val="tx1"/>
                </a:solidFill>
                <a:latin typeface="Aleo" pitchFamily="2" charset="77"/>
                <a:ea typeface="+mn-ea"/>
                <a:cs typeface="+mn-cs"/>
              </a:defRPr>
            </a:lvl4pPr>
            <a:lvl5pPr marL="1828800" indent="0" algn="l" defTabSz="914400" rtl="0" eaLnBrk="1" latinLnBrk="0" hangingPunct="1">
              <a:lnSpc>
                <a:spcPct val="150000"/>
              </a:lnSpc>
              <a:spcBef>
                <a:spcPts val="500"/>
              </a:spcBef>
              <a:buClrTx/>
              <a:buFont typeface="Arial" panose="020B0604020202020204" pitchFamily="34" charset="0"/>
              <a:buNone/>
              <a:defRPr sz="1600" b="1" i="0" kern="1200">
                <a:solidFill>
                  <a:schemeClr val="tx1"/>
                </a:solidFill>
                <a:latin typeface="Aleo"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t>Distributors</a:t>
            </a:r>
          </a:p>
        </p:txBody>
      </p:sp>
      <p:sp>
        <p:nvSpPr>
          <p:cNvPr id="4" name="Text Placeholder 36">
            <a:extLst>
              <a:ext uri="{FF2B5EF4-FFF2-40B4-BE49-F238E27FC236}">
                <a16:creationId xmlns:a16="http://schemas.microsoft.com/office/drawing/2014/main" id="{F27D95FE-EE36-05E4-6193-1132CA46F490}"/>
              </a:ext>
            </a:extLst>
          </p:cNvPr>
          <p:cNvSpPr txBox="1">
            <a:spLocks/>
          </p:cNvSpPr>
          <p:nvPr/>
        </p:nvSpPr>
        <p:spPr>
          <a:xfrm>
            <a:off x="10141069" y="3269713"/>
            <a:ext cx="1718643" cy="644582"/>
          </a:xfrm>
          <a:prstGeom prst="rect">
            <a:avLst/>
          </a:prstGeom>
          <a:noFill/>
        </p:spPr>
        <p:txBody>
          <a:bodyPr vert="horz" lIns="0" tIns="45720" rIns="0" bIns="45720" rtlCol="0" anchor="b">
            <a:normAutofit/>
          </a:bodyPr>
          <a:lstStyle>
            <a:lvl1pPr marL="0" indent="0" algn="l" defTabSz="914400" rtl="0" eaLnBrk="1" latinLnBrk="0" hangingPunct="1">
              <a:lnSpc>
                <a:spcPct val="100000"/>
              </a:lnSpc>
              <a:spcBef>
                <a:spcPts val="1000"/>
              </a:spcBef>
              <a:buClrTx/>
              <a:buFont typeface="Arial" panose="020B0604020202020204" pitchFamily="34" charset="0"/>
              <a:buNone/>
              <a:defRPr sz="1600" b="0" i="0" kern="1200">
                <a:solidFill>
                  <a:schemeClr val="tx1"/>
                </a:solidFill>
                <a:latin typeface="NimbusSanExt" pitchFamily="2" charset="77"/>
                <a:ea typeface="+mn-ea"/>
                <a:cs typeface="+mn-cs"/>
              </a:defRPr>
            </a:lvl1pPr>
            <a:lvl2pPr marL="457200" indent="0" algn="l" defTabSz="914400" rtl="0" eaLnBrk="1" latinLnBrk="0" hangingPunct="1">
              <a:lnSpc>
                <a:spcPct val="150000"/>
              </a:lnSpc>
              <a:spcBef>
                <a:spcPts val="500"/>
              </a:spcBef>
              <a:buClrTx/>
              <a:buFont typeface="Arial" panose="020B0604020202020204" pitchFamily="34" charset="0"/>
              <a:buNone/>
              <a:defRPr sz="2000" b="1" i="0" kern="1200">
                <a:solidFill>
                  <a:schemeClr val="tx1"/>
                </a:solidFill>
                <a:latin typeface="Aleo" pitchFamily="2" charset="77"/>
                <a:ea typeface="+mn-ea"/>
                <a:cs typeface="+mn-cs"/>
              </a:defRPr>
            </a:lvl2pPr>
            <a:lvl3pPr marL="914400" indent="0" algn="l" defTabSz="914400" rtl="0" eaLnBrk="1" latinLnBrk="0" hangingPunct="1">
              <a:lnSpc>
                <a:spcPct val="150000"/>
              </a:lnSpc>
              <a:spcBef>
                <a:spcPts val="500"/>
              </a:spcBef>
              <a:buClrTx/>
              <a:buFont typeface="Arial" panose="020B0604020202020204" pitchFamily="34" charset="0"/>
              <a:buNone/>
              <a:defRPr sz="1800" b="1" i="0" kern="1200">
                <a:solidFill>
                  <a:schemeClr val="tx1"/>
                </a:solidFill>
                <a:latin typeface="Aleo" pitchFamily="2" charset="77"/>
                <a:ea typeface="+mn-ea"/>
                <a:cs typeface="+mn-cs"/>
              </a:defRPr>
            </a:lvl3pPr>
            <a:lvl4pPr marL="1371600" indent="0" algn="l" defTabSz="914400" rtl="0" eaLnBrk="1" latinLnBrk="0" hangingPunct="1">
              <a:lnSpc>
                <a:spcPct val="150000"/>
              </a:lnSpc>
              <a:spcBef>
                <a:spcPts val="500"/>
              </a:spcBef>
              <a:buClrTx/>
              <a:buFont typeface="Arial" panose="020B0604020202020204" pitchFamily="34" charset="0"/>
              <a:buNone/>
              <a:defRPr sz="1600" b="1" i="0" kern="1200">
                <a:solidFill>
                  <a:schemeClr val="tx1"/>
                </a:solidFill>
                <a:latin typeface="Aleo" pitchFamily="2" charset="77"/>
                <a:ea typeface="+mn-ea"/>
                <a:cs typeface="+mn-cs"/>
              </a:defRPr>
            </a:lvl4pPr>
            <a:lvl5pPr marL="1828800" indent="0" algn="l" defTabSz="914400" rtl="0" eaLnBrk="1" latinLnBrk="0" hangingPunct="1">
              <a:lnSpc>
                <a:spcPct val="150000"/>
              </a:lnSpc>
              <a:spcBef>
                <a:spcPts val="500"/>
              </a:spcBef>
              <a:buClrTx/>
              <a:buFont typeface="Arial" panose="020B0604020202020204" pitchFamily="34" charset="0"/>
              <a:buNone/>
              <a:defRPr sz="1600" b="1" i="0" kern="1200">
                <a:solidFill>
                  <a:schemeClr val="tx1"/>
                </a:solidFill>
                <a:latin typeface="Aleo"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t>D2C on Discount</a:t>
            </a:r>
          </a:p>
        </p:txBody>
      </p:sp>
      <p:sp>
        <p:nvSpPr>
          <p:cNvPr id="5" name="Text Placeholder 37">
            <a:extLst>
              <a:ext uri="{FF2B5EF4-FFF2-40B4-BE49-F238E27FC236}">
                <a16:creationId xmlns:a16="http://schemas.microsoft.com/office/drawing/2014/main" id="{DE2BAC4A-912D-DA0F-CBBC-D6240B80FDDF}"/>
              </a:ext>
            </a:extLst>
          </p:cNvPr>
          <p:cNvSpPr txBox="1">
            <a:spLocks/>
          </p:cNvSpPr>
          <p:nvPr/>
        </p:nvSpPr>
        <p:spPr>
          <a:xfrm>
            <a:off x="6216769" y="3946279"/>
            <a:ext cx="1718643" cy="1721167"/>
          </a:xfrm>
          <a:prstGeom prst="rect">
            <a:avLst/>
          </a:prstGeom>
          <a:noFill/>
        </p:spPr>
        <p:txBody>
          <a:bodyPr vert="horz" lIns="0" tIns="45720" rIns="0" bIns="45720" rtlCol="0" anchor="t">
            <a:noAutofit/>
          </a:bodyPr>
          <a:lstStyle>
            <a:lvl1pPr marL="0" indent="0" algn="l" defTabSz="914400" rtl="0" eaLnBrk="1" latinLnBrk="0" hangingPunct="1">
              <a:lnSpc>
                <a:spcPct val="150000"/>
              </a:lnSpc>
              <a:spcBef>
                <a:spcPts val="1000"/>
              </a:spcBef>
              <a:buClrTx/>
              <a:buFont typeface="Arial" panose="020B0604020202020204" pitchFamily="34" charset="0"/>
              <a:buNone/>
              <a:defRPr sz="1400" b="0" i="0" kern="1200">
                <a:solidFill>
                  <a:schemeClr val="tx1"/>
                </a:solidFill>
                <a:latin typeface="Aleo" pitchFamily="2" charset="77"/>
                <a:ea typeface="+mn-ea"/>
                <a:cs typeface="+mn-cs"/>
              </a:defRPr>
            </a:lvl1pPr>
            <a:lvl2pPr marL="685800" indent="-228600" algn="l" defTabSz="914400" rtl="0" eaLnBrk="1" latinLnBrk="0" hangingPunct="1">
              <a:lnSpc>
                <a:spcPct val="150000"/>
              </a:lnSpc>
              <a:spcBef>
                <a:spcPts val="500"/>
              </a:spcBef>
              <a:buClrTx/>
              <a:buFont typeface="Arial" panose="020B0604020202020204" pitchFamily="34" charset="0"/>
              <a:buChar char="•"/>
              <a:defRPr sz="1200" b="0" i="0" kern="1200">
                <a:solidFill>
                  <a:schemeClr val="tx1"/>
                </a:solidFill>
                <a:latin typeface="Aleo" pitchFamily="2" charset="77"/>
                <a:ea typeface="+mn-ea"/>
                <a:cs typeface="+mn-cs"/>
              </a:defRPr>
            </a:lvl2pPr>
            <a:lvl3pPr marL="1143000" indent="-228600" algn="l" defTabSz="914400" rtl="0" eaLnBrk="1" latinLnBrk="0" hangingPunct="1">
              <a:lnSpc>
                <a:spcPct val="150000"/>
              </a:lnSpc>
              <a:spcBef>
                <a:spcPts val="500"/>
              </a:spcBef>
              <a:buClrTx/>
              <a:buFont typeface="Arial" panose="020B0604020202020204" pitchFamily="34" charset="0"/>
              <a:buChar char="•"/>
              <a:defRPr sz="1200" b="0" i="0" kern="1200">
                <a:solidFill>
                  <a:schemeClr val="tx1"/>
                </a:solidFill>
                <a:latin typeface="Aleo" pitchFamily="2" charset="77"/>
                <a:ea typeface="+mn-ea"/>
                <a:cs typeface="+mn-cs"/>
              </a:defRPr>
            </a:lvl3pPr>
            <a:lvl4pPr marL="1600200" indent="-228600" algn="l" defTabSz="914400" rtl="0" eaLnBrk="1" latinLnBrk="0" hangingPunct="1">
              <a:lnSpc>
                <a:spcPct val="150000"/>
              </a:lnSpc>
              <a:spcBef>
                <a:spcPts val="500"/>
              </a:spcBef>
              <a:buClrTx/>
              <a:buFont typeface="Arial" panose="020B0604020202020204" pitchFamily="34" charset="0"/>
              <a:buChar char="•"/>
              <a:defRPr sz="1200" b="0" i="0" kern="1200">
                <a:solidFill>
                  <a:schemeClr val="tx1"/>
                </a:solidFill>
                <a:latin typeface="Aleo" pitchFamily="2" charset="77"/>
                <a:ea typeface="+mn-ea"/>
                <a:cs typeface="+mn-cs"/>
              </a:defRPr>
            </a:lvl4pPr>
            <a:lvl5pPr marL="2057400" indent="-228600" algn="l" defTabSz="914400" rtl="0" eaLnBrk="1" latinLnBrk="0" hangingPunct="1">
              <a:lnSpc>
                <a:spcPct val="150000"/>
              </a:lnSpc>
              <a:spcBef>
                <a:spcPts val="500"/>
              </a:spcBef>
              <a:buClrTx/>
              <a:buFont typeface="Arial" panose="020B0604020202020204" pitchFamily="34" charset="0"/>
              <a:buChar char="•"/>
              <a:defRPr sz="1200" b="0" i="0" kern="1200">
                <a:solidFill>
                  <a:schemeClr val="tx1"/>
                </a:solidFill>
                <a:latin typeface="Ale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latin typeface="Aleo"/>
              </a:rPr>
              <a:t>It is all too common for consumers to have a partnership with a dealer or retailer to purchase product in build, on discount to resell on Amazon</a:t>
            </a:r>
          </a:p>
        </p:txBody>
      </p:sp>
      <p:sp>
        <p:nvSpPr>
          <p:cNvPr id="6" name="Text Placeholder 38">
            <a:extLst>
              <a:ext uri="{FF2B5EF4-FFF2-40B4-BE49-F238E27FC236}">
                <a16:creationId xmlns:a16="http://schemas.microsoft.com/office/drawing/2014/main" id="{0D23E9BE-E4B4-484B-6818-902479239ED7}"/>
              </a:ext>
            </a:extLst>
          </p:cNvPr>
          <p:cNvSpPr txBox="1">
            <a:spLocks/>
          </p:cNvSpPr>
          <p:nvPr/>
        </p:nvSpPr>
        <p:spPr>
          <a:xfrm>
            <a:off x="2306185" y="3946279"/>
            <a:ext cx="1718643" cy="1721167"/>
          </a:xfrm>
          <a:prstGeom prst="rect">
            <a:avLst/>
          </a:prstGeom>
          <a:noFill/>
        </p:spPr>
        <p:txBody>
          <a:bodyPr vert="horz" lIns="0" tIns="45720" rIns="0" bIns="45720" rtlCol="0" anchor="t">
            <a:noAutofit/>
          </a:bodyPr>
          <a:lstStyle>
            <a:lvl1pPr marL="0" indent="0" algn="l" defTabSz="914400" rtl="0" eaLnBrk="1" latinLnBrk="0" hangingPunct="1">
              <a:lnSpc>
                <a:spcPct val="150000"/>
              </a:lnSpc>
              <a:spcBef>
                <a:spcPts val="1000"/>
              </a:spcBef>
              <a:buClrTx/>
              <a:buFont typeface="Arial" panose="020B0604020202020204" pitchFamily="34" charset="0"/>
              <a:buNone/>
              <a:defRPr sz="1400" b="0" i="0" kern="1200">
                <a:solidFill>
                  <a:schemeClr val="tx1"/>
                </a:solidFill>
                <a:latin typeface="Aleo" pitchFamily="2" charset="77"/>
                <a:ea typeface="+mn-ea"/>
                <a:cs typeface="+mn-cs"/>
              </a:defRPr>
            </a:lvl1pPr>
            <a:lvl2pPr marL="685800" indent="-228600" algn="l" defTabSz="914400" rtl="0" eaLnBrk="1" latinLnBrk="0" hangingPunct="1">
              <a:lnSpc>
                <a:spcPct val="150000"/>
              </a:lnSpc>
              <a:spcBef>
                <a:spcPts val="500"/>
              </a:spcBef>
              <a:buClrTx/>
              <a:buFont typeface="Arial" panose="020B0604020202020204" pitchFamily="34" charset="0"/>
              <a:buChar char="•"/>
              <a:defRPr sz="1200" b="0" i="0" kern="1200">
                <a:solidFill>
                  <a:schemeClr val="tx1"/>
                </a:solidFill>
                <a:latin typeface="Aleo" pitchFamily="2" charset="77"/>
                <a:ea typeface="+mn-ea"/>
                <a:cs typeface="+mn-cs"/>
              </a:defRPr>
            </a:lvl2pPr>
            <a:lvl3pPr marL="1143000" indent="-228600" algn="l" defTabSz="914400" rtl="0" eaLnBrk="1" latinLnBrk="0" hangingPunct="1">
              <a:lnSpc>
                <a:spcPct val="150000"/>
              </a:lnSpc>
              <a:spcBef>
                <a:spcPts val="500"/>
              </a:spcBef>
              <a:buClrTx/>
              <a:buFont typeface="Arial" panose="020B0604020202020204" pitchFamily="34" charset="0"/>
              <a:buChar char="•"/>
              <a:defRPr sz="1200" b="0" i="0" kern="1200">
                <a:solidFill>
                  <a:schemeClr val="tx1"/>
                </a:solidFill>
                <a:latin typeface="Aleo" pitchFamily="2" charset="77"/>
                <a:ea typeface="+mn-ea"/>
                <a:cs typeface="+mn-cs"/>
              </a:defRPr>
            </a:lvl3pPr>
            <a:lvl4pPr marL="1600200" indent="-228600" algn="l" defTabSz="914400" rtl="0" eaLnBrk="1" latinLnBrk="0" hangingPunct="1">
              <a:lnSpc>
                <a:spcPct val="150000"/>
              </a:lnSpc>
              <a:spcBef>
                <a:spcPts val="500"/>
              </a:spcBef>
              <a:buClrTx/>
              <a:buFont typeface="Arial" panose="020B0604020202020204" pitchFamily="34" charset="0"/>
              <a:buChar char="•"/>
              <a:defRPr sz="1200" b="0" i="0" kern="1200">
                <a:solidFill>
                  <a:schemeClr val="tx1"/>
                </a:solidFill>
                <a:latin typeface="Aleo" pitchFamily="2" charset="77"/>
                <a:ea typeface="+mn-ea"/>
                <a:cs typeface="+mn-cs"/>
              </a:defRPr>
            </a:lvl4pPr>
            <a:lvl5pPr marL="2057400" indent="-228600" algn="l" defTabSz="914400" rtl="0" eaLnBrk="1" latinLnBrk="0" hangingPunct="1">
              <a:lnSpc>
                <a:spcPct val="150000"/>
              </a:lnSpc>
              <a:spcBef>
                <a:spcPts val="500"/>
              </a:spcBef>
              <a:buClrTx/>
              <a:buFont typeface="Arial" panose="020B0604020202020204" pitchFamily="34" charset="0"/>
              <a:buChar char="•"/>
              <a:defRPr sz="1200" b="0" i="0" kern="1200">
                <a:solidFill>
                  <a:schemeClr val="tx1"/>
                </a:solidFill>
                <a:latin typeface="Ale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latin typeface="Aleo"/>
              </a:rPr>
              <a:t>Industries where 2-step distribution is common often have the most challenges because distribution to dealers, or even Amazon Vendor Central is invisible to the brand</a:t>
            </a:r>
          </a:p>
        </p:txBody>
      </p:sp>
      <p:sp>
        <p:nvSpPr>
          <p:cNvPr id="7" name="Text Placeholder 39">
            <a:extLst>
              <a:ext uri="{FF2B5EF4-FFF2-40B4-BE49-F238E27FC236}">
                <a16:creationId xmlns:a16="http://schemas.microsoft.com/office/drawing/2014/main" id="{B57E7786-5798-70AB-0CF1-8705ED4DBD69}"/>
              </a:ext>
            </a:extLst>
          </p:cNvPr>
          <p:cNvSpPr txBox="1">
            <a:spLocks/>
          </p:cNvSpPr>
          <p:nvPr/>
        </p:nvSpPr>
        <p:spPr>
          <a:xfrm>
            <a:off x="10134050" y="3946279"/>
            <a:ext cx="1718643" cy="1721167"/>
          </a:xfrm>
          <a:prstGeom prst="rect">
            <a:avLst/>
          </a:prstGeom>
          <a:noFill/>
        </p:spPr>
        <p:txBody>
          <a:bodyPr vert="horz" lIns="0" tIns="45720" rIns="0" bIns="45720" rtlCol="0" anchor="t">
            <a:noAutofit/>
          </a:bodyPr>
          <a:lstStyle>
            <a:lvl1pPr marL="0" indent="0" algn="l" defTabSz="914400" rtl="0" eaLnBrk="1" latinLnBrk="0" hangingPunct="1">
              <a:lnSpc>
                <a:spcPct val="150000"/>
              </a:lnSpc>
              <a:spcBef>
                <a:spcPts val="1000"/>
              </a:spcBef>
              <a:buClrTx/>
              <a:buFont typeface="Arial" panose="020B0604020202020204" pitchFamily="34" charset="0"/>
              <a:buNone/>
              <a:defRPr sz="1400" b="0" i="0" kern="1200">
                <a:solidFill>
                  <a:schemeClr val="tx1"/>
                </a:solidFill>
                <a:latin typeface="Aleo" pitchFamily="2" charset="77"/>
                <a:ea typeface="+mn-ea"/>
                <a:cs typeface="+mn-cs"/>
              </a:defRPr>
            </a:lvl1pPr>
            <a:lvl2pPr marL="685800" indent="-228600" algn="l" defTabSz="914400" rtl="0" eaLnBrk="1" latinLnBrk="0" hangingPunct="1">
              <a:lnSpc>
                <a:spcPct val="150000"/>
              </a:lnSpc>
              <a:spcBef>
                <a:spcPts val="500"/>
              </a:spcBef>
              <a:buClrTx/>
              <a:buFont typeface="Arial" panose="020B0604020202020204" pitchFamily="34" charset="0"/>
              <a:buChar char="•"/>
              <a:defRPr sz="1200" b="0" i="0" kern="1200">
                <a:solidFill>
                  <a:schemeClr val="tx1"/>
                </a:solidFill>
                <a:latin typeface="Aleo" pitchFamily="2" charset="77"/>
                <a:ea typeface="+mn-ea"/>
                <a:cs typeface="+mn-cs"/>
              </a:defRPr>
            </a:lvl2pPr>
            <a:lvl3pPr marL="1143000" indent="-228600" algn="l" defTabSz="914400" rtl="0" eaLnBrk="1" latinLnBrk="0" hangingPunct="1">
              <a:lnSpc>
                <a:spcPct val="150000"/>
              </a:lnSpc>
              <a:spcBef>
                <a:spcPts val="500"/>
              </a:spcBef>
              <a:buClrTx/>
              <a:buFont typeface="Arial" panose="020B0604020202020204" pitchFamily="34" charset="0"/>
              <a:buChar char="•"/>
              <a:defRPr sz="1200" b="0" i="0" kern="1200">
                <a:solidFill>
                  <a:schemeClr val="tx1"/>
                </a:solidFill>
                <a:latin typeface="Aleo" pitchFamily="2" charset="77"/>
                <a:ea typeface="+mn-ea"/>
                <a:cs typeface="+mn-cs"/>
              </a:defRPr>
            </a:lvl3pPr>
            <a:lvl4pPr marL="1600200" indent="-228600" algn="l" defTabSz="914400" rtl="0" eaLnBrk="1" latinLnBrk="0" hangingPunct="1">
              <a:lnSpc>
                <a:spcPct val="150000"/>
              </a:lnSpc>
              <a:spcBef>
                <a:spcPts val="500"/>
              </a:spcBef>
              <a:buClrTx/>
              <a:buFont typeface="Arial" panose="020B0604020202020204" pitchFamily="34" charset="0"/>
              <a:buChar char="•"/>
              <a:defRPr sz="1200" b="0" i="0" kern="1200">
                <a:solidFill>
                  <a:schemeClr val="tx1"/>
                </a:solidFill>
                <a:latin typeface="Aleo" pitchFamily="2" charset="77"/>
                <a:ea typeface="+mn-ea"/>
                <a:cs typeface="+mn-cs"/>
              </a:defRPr>
            </a:lvl4pPr>
            <a:lvl5pPr marL="2057400" indent="-228600" algn="l" defTabSz="914400" rtl="0" eaLnBrk="1" latinLnBrk="0" hangingPunct="1">
              <a:lnSpc>
                <a:spcPct val="150000"/>
              </a:lnSpc>
              <a:spcBef>
                <a:spcPts val="500"/>
              </a:spcBef>
              <a:buClrTx/>
              <a:buFont typeface="Arial" panose="020B0604020202020204" pitchFamily="34" charset="0"/>
              <a:buChar char="•"/>
              <a:defRPr sz="1200" b="0" i="0" kern="1200">
                <a:solidFill>
                  <a:schemeClr val="tx1"/>
                </a:solidFill>
                <a:latin typeface="Ale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latin typeface="Aleo"/>
              </a:rPr>
              <a:t>Deep deals through D2C will often be purchased in bulk by consumers and show up on amazon a few weeks or months later</a:t>
            </a:r>
          </a:p>
        </p:txBody>
      </p:sp>
      <p:pic>
        <p:nvPicPr>
          <p:cNvPr id="8" name="Content Placeholder 29" descr="A person and person with backpacks standing on a hill looking at mountains&#10;&#10;Description automatically generated">
            <a:extLst>
              <a:ext uri="{FF2B5EF4-FFF2-40B4-BE49-F238E27FC236}">
                <a16:creationId xmlns:a16="http://schemas.microsoft.com/office/drawing/2014/main" id="{9FE90D34-CA87-3390-B763-DB906BE85A88}"/>
              </a:ext>
            </a:extLst>
          </p:cNvPr>
          <p:cNvPicPr preferRelativeResize="0">
            <a:picLocks/>
          </p:cNvPicPr>
          <p:nvPr/>
        </p:nvPicPr>
        <p:blipFill>
          <a:blip r:embed="rId4"/>
          <a:srcRect l="92" r="92"/>
          <a:stretch/>
        </p:blipFill>
        <p:spPr>
          <a:xfrm>
            <a:off x="2306185" y="1400090"/>
            <a:ext cx="1715902" cy="1719072"/>
          </a:xfrm>
          <a:prstGeom prst="roundRect">
            <a:avLst>
              <a:gd name="adj" fmla="val 9721"/>
            </a:avLst>
          </a:prstGeom>
          <a:noFill/>
        </p:spPr>
      </p:pic>
      <p:pic>
        <p:nvPicPr>
          <p:cNvPr id="9" name="Content Placeholder 33" descr="A person wearing a black jacket with a fishing rod on his back&#10;&#10;Description automatically generated">
            <a:extLst>
              <a:ext uri="{FF2B5EF4-FFF2-40B4-BE49-F238E27FC236}">
                <a16:creationId xmlns:a16="http://schemas.microsoft.com/office/drawing/2014/main" id="{86FB4237-EDFC-F442-4406-65EF376A5B17}"/>
              </a:ext>
            </a:extLst>
          </p:cNvPr>
          <p:cNvPicPr>
            <a:picLocks/>
          </p:cNvPicPr>
          <p:nvPr/>
        </p:nvPicPr>
        <p:blipFill>
          <a:blip r:embed="rId5"/>
          <a:srcRect l="92" r="92"/>
          <a:stretch/>
        </p:blipFill>
        <p:spPr>
          <a:xfrm>
            <a:off x="6220118" y="1400090"/>
            <a:ext cx="1715902" cy="1719072"/>
          </a:xfrm>
          <a:prstGeom prst="roundRect">
            <a:avLst>
              <a:gd name="adj" fmla="val 9721"/>
            </a:avLst>
          </a:prstGeom>
          <a:noFill/>
        </p:spPr>
      </p:pic>
      <p:pic>
        <p:nvPicPr>
          <p:cNvPr id="10" name="Picture Placeholder 42">
            <a:extLst>
              <a:ext uri="{FF2B5EF4-FFF2-40B4-BE49-F238E27FC236}">
                <a16:creationId xmlns:a16="http://schemas.microsoft.com/office/drawing/2014/main" id="{BBFE82DB-0AA7-433C-D04A-113CCF3643E7}"/>
              </a:ext>
            </a:extLst>
          </p:cNvPr>
          <p:cNvPicPr>
            <a:picLocks/>
          </p:cNvPicPr>
          <p:nvPr/>
        </p:nvPicPr>
        <p:blipFill>
          <a:blip r:embed="rId6"/>
          <a:srcRect l="92" r="92"/>
          <a:stretch/>
        </p:blipFill>
        <p:spPr>
          <a:xfrm>
            <a:off x="10134051" y="1400090"/>
            <a:ext cx="1715902" cy="1719072"/>
          </a:xfrm>
          <a:prstGeom prst="roundRect">
            <a:avLst>
              <a:gd name="adj" fmla="val 9721"/>
            </a:avLst>
          </a:prstGeom>
          <a:noFill/>
        </p:spPr>
      </p:pic>
      <p:pic>
        <p:nvPicPr>
          <p:cNvPr id="13" name="Content Placeholder 29" descr="A person holding a rope in the water&#10;&#10;Description automatically generated">
            <a:extLst>
              <a:ext uri="{FF2B5EF4-FFF2-40B4-BE49-F238E27FC236}">
                <a16:creationId xmlns:a16="http://schemas.microsoft.com/office/drawing/2014/main" id="{8C70865C-3BA0-6ECF-1790-CC5B47AEA006}"/>
              </a:ext>
            </a:extLst>
          </p:cNvPr>
          <p:cNvPicPr preferRelativeResize="0">
            <a:picLocks/>
          </p:cNvPicPr>
          <p:nvPr/>
        </p:nvPicPr>
        <p:blipFill>
          <a:blip r:embed="rId7"/>
          <a:srcRect l="92" r="92"/>
          <a:stretch/>
        </p:blipFill>
        <p:spPr>
          <a:xfrm>
            <a:off x="356615" y="1400090"/>
            <a:ext cx="1715902" cy="1719072"/>
          </a:xfrm>
          <a:prstGeom prst="roundRect">
            <a:avLst>
              <a:gd name="adj" fmla="val 9721"/>
            </a:avLst>
          </a:prstGeom>
          <a:noFill/>
        </p:spPr>
      </p:pic>
    </p:spTree>
    <p:extLst>
      <p:ext uri="{BB962C8B-B14F-4D97-AF65-F5344CB8AC3E}">
        <p14:creationId xmlns:p14="http://schemas.microsoft.com/office/powerpoint/2010/main" val="536468746"/>
      </p:ext>
    </p:extLst>
  </p:cSld>
  <p:clrMapOvr>
    <a:masterClrMapping/>
  </p:clrMapOvr>
</p:sld>
</file>

<file path=ppt/theme/theme1.xml><?xml version="1.0" encoding="utf-8"?>
<a:theme xmlns:a="http://schemas.openxmlformats.org/drawingml/2006/main" name="Sales Proposal">
  <a:themeElements>
    <a:clrScheme name="Brandwoven">
      <a:dk1>
        <a:srgbClr val="001D27"/>
      </a:dk1>
      <a:lt1>
        <a:srgbClr val="F9F9F6"/>
      </a:lt1>
      <a:dk2>
        <a:srgbClr val="958E8C"/>
      </a:dk2>
      <a:lt2>
        <a:srgbClr val="FFFFFF"/>
      </a:lt2>
      <a:accent1>
        <a:srgbClr val="0F5975"/>
      </a:accent1>
      <a:accent2>
        <a:srgbClr val="378C73"/>
      </a:accent2>
      <a:accent3>
        <a:srgbClr val="F1D337"/>
      </a:accent3>
      <a:accent4>
        <a:srgbClr val="F5683A"/>
      </a:accent4>
      <a:accent5>
        <a:srgbClr val="D8CFCB"/>
      </a:accent5>
      <a:accent6>
        <a:srgbClr val="ECE7E3"/>
      </a:accent6>
      <a:hlink>
        <a:srgbClr val="2E8068"/>
      </a:hlink>
      <a:folHlink>
        <a:srgbClr val="2E8068"/>
      </a:folHlink>
    </a:clrScheme>
    <a:fontScheme name="Brandwoven">
      <a:majorFont>
        <a:latin typeface="NimbusSanExt"/>
        <a:ea typeface=""/>
        <a:cs typeface=""/>
      </a:majorFont>
      <a:minorFont>
        <a:latin typeface="Ale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ebinar">
  <a:themeElements>
    <a:clrScheme name="BrandWoven 1">
      <a:dk1>
        <a:srgbClr val="001D27"/>
      </a:dk1>
      <a:lt1>
        <a:srgbClr val="F9F9F6"/>
      </a:lt1>
      <a:dk2>
        <a:srgbClr val="958E8C"/>
      </a:dk2>
      <a:lt2>
        <a:srgbClr val="FFFFFF"/>
      </a:lt2>
      <a:accent1>
        <a:srgbClr val="0F5975"/>
      </a:accent1>
      <a:accent2>
        <a:srgbClr val="378C73"/>
      </a:accent2>
      <a:accent3>
        <a:srgbClr val="F1D337"/>
      </a:accent3>
      <a:accent4>
        <a:srgbClr val="F5683A"/>
      </a:accent4>
      <a:accent5>
        <a:srgbClr val="D8CFCB"/>
      </a:accent5>
      <a:accent6>
        <a:srgbClr val="ECE7E3"/>
      </a:accent6>
      <a:hlink>
        <a:srgbClr val="2E8068"/>
      </a:hlink>
      <a:folHlink>
        <a:srgbClr val="2E8068"/>
      </a:folHlink>
    </a:clrScheme>
    <a:fontScheme name="Brandwoven">
      <a:majorFont>
        <a:latin typeface="NimbusSanExt"/>
        <a:ea typeface=""/>
        <a:cs typeface=""/>
      </a:majorFont>
      <a:minorFont>
        <a:latin typeface="Ale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DF15A91E5006E45A9A95478A4E0B66A" ma:contentTypeVersion="14" ma:contentTypeDescription="Create a new document." ma:contentTypeScope="" ma:versionID="ab131d239030f5e90a97702a7144a44f">
  <xsd:schema xmlns:xsd="http://www.w3.org/2001/XMLSchema" xmlns:xs="http://www.w3.org/2001/XMLSchema" xmlns:p="http://schemas.microsoft.com/office/2006/metadata/properties" xmlns:ns3="9cb24c26-45d5-4fc4-981d-57d2222bcc16" xmlns:ns4="2c010c95-bd97-41d1-891b-a280b860fd74" targetNamespace="http://schemas.microsoft.com/office/2006/metadata/properties" ma:root="true" ma:fieldsID="27394aa0e9c7a4d44485544ffcdcff84" ns3:_="" ns4:_="">
    <xsd:import namespace="9cb24c26-45d5-4fc4-981d-57d2222bcc16"/>
    <xsd:import namespace="2c010c95-bd97-41d1-891b-a280b860fd74"/>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DateTaken" minOccurs="0"/>
                <xsd:element ref="ns3:MediaServiceAutoTags" minOccurs="0"/>
                <xsd:element ref="ns3:MediaLengthInSeconds" minOccurs="0"/>
                <xsd:element ref="ns3:MediaServiceObjectDetectorVersions" minOccurs="0"/>
                <xsd:element ref="ns3:MediaServiceSystemTags" minOccurs="0"/>
                <xsd:element ref="ns3:MediaServiceGenerationTime" minOccurs="0"/>
                <xsd:element ref="ns3:MediaServiceEventHashCode"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b24c26-45d5-4fc4-981d-57d2222bcc16"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ystemTags" ma:index="18" nillable="true" ma:displayName="MediaServiceSystemTags" ma:hidden="true" ma:internalName="MediaServiceSystemTags" ma:readOnly="true">
      <xsd:simpleType>
        <xsd:restriction base="dms:Note"/>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010c95-bd97-41d1-891b-a280b860fd74"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9cb24c26-45d5-4fc4-981d-57d2222bcc16" xsi:nil="true"/>
  </documentManagement>
</p:properties>
</file>

<file path=customXml/itemProps1.xml><?xml version="1.0" encoding="utf-8"?>
<ds:datastoreItem xmlns:ds="http://schemas.openxmlformats.org/officeDocument/2006/customXml" ds:itemID="{0D1C4D6E-54B9-4102-9820-896EB4AF795B}">
  <ds:schemaRefs>
    <ds:schemaRef ds:uri="http://schemas.microsoft.com/sharepoint/v3/contenttype/forms"/>
  </ds:schemaRefs>
</ds:datastoreItem>
</file>

<file path=customXml/itemProps2.xml><?xml version="1.0" encoding="utf-8"?>
<ds:datastoreItem xmlns:ds="http://schemas.openxmlformats.org/officeDocument/2006/customXml" ds:itemID="{3B835F44-E866-4821-8307-F9DDFC374561}">
  <ds:schemaRefs>
    <ds:schemaRef ds:uri="2c010c95-bd97-41d1-891b-a280b860fd74"/>
    <ds:schemaRef ds:uri="9cb24c26-45d5-4fc4-981d-57d2222bcc1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A2F9F19-95EC-46F2-BC30-FF9A00238D99}">
  <ds:schemaRefs>
    <ds:schemaRef ds:uri="2c010c95-bd97-41d1-891b-a280b860fd74"/>
    <ds:schemaRef ds:uri="9cb24c26-45d5-4fc4-981d-57d2222bcc1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Brandwoven_Master</Template>
  <Application>Microsoft Office PowerPoint</Application>
  <PresentationFormat>Widescreen</PresentationFormat>
  <Slides>27</Slides>
  <Notes>2</Notes>
  <HiddenSlides>0</HiddenSlide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Sales Proposal</vt:lpstr>
      <vt:lpstr>Webinar</vt:lpstr>
      <vt:lpstr>MAP/UPP and Managing Online Resellers</vt:lpstr>
      <vt:lpstr>CHRIS GRAY – CEO of BRANDWOVEN</vt:lpstr>
      <vt:lpstr>ABOUT BRANDWOVEN</vt:lpstr>
      <vt:lpstr>WHAT WE WILL COVER</vt:lpstr>
      <vt:lpstr>FRAMEWORK</vt:lpstr>
      <vt:lpstr>WHAT ARE WE TRYING TO ACCOMPLISH</vt:lpstr>
      <vt:lpstr>Foundational Knowledge</vt:lpstr>
      <vt:lpstr>FOUNDATIONAL KNOWLEDGE – BUY BOX</vt:lpstr>
      <vt:lpstr>How Marketplace Resellers Obtain Product </vt:lpstr>
      <vt:lpstr>Typical Marketplace Supply Chain</vt:lpstr>
      <vt:lpstr>Managed Marketplace Supply Chain</vt:lpstr>
      <vt:lpstr>Amazon Won’t Solve Reseller Challenges For You</vt:lpstr>
      <vt:lpstr>Structure for Successful Reseller Management</vt:lpstr>
      <vt:lpstr>Framework for Management</vt:lpstr>
      <vt:lpstr>PROGRAM OVERVIEW</vt:lpstr>
      <vt:lpstr>How Policies &amp; Agreements Address Common Problems</vt:lpstr>
      <vt:lpstr>Management &amp; Enforcement</vt:lpstr>
      <vt:lpstr>Resources for Implementation &amp; Management </vt:lpstr>
      <vt:lpstr>Internal Resources</vt:lpstr>
      <vt:lpstr>Legal Services</vt:lpstr>
      <vt:lpstr>Tracking Software </vt:lpstr>
      <vt:lpstr>Amazon Programs for Brand Protection</vt:lpstr>
      <vt:lpstr>Common Roadblocks</vt:lpstr>
      <vt:lpstr>Common Questions</vt:lpstr>
      <vt:lpstr>Common Questions</vt:lpstr>
      <vt:lpstr>Next Steps for Getting Started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August Wanner</dc:creator>
  <cp:revision>42</cp:revision>
  <dcterms:created xsi:type="dcterms:W3CDTF">2024-06-10T17:02:15Z</dcterms:created>
  <dcterms:modified xsi:type="dcterms:W3CDTF">2024-12-05T16:31:06Z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0x010100BDF15A91E5006E45A9A95478A4E0B66A</vt:lpwstr>
  </property>
  <property fmtid="{D5CDD505-2E9C-101B-9397-08002B2CF9AE}" pid="3" name="MediaServiceImageTags">
    <vt:lpwstr/>
  </property>
</Properties>
</file>