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9" r:id="rId5"/>
  </p:sldMasterIdLst>
  <p:notesMasterIdLst>
    <p:notesMasterId r:id="rId25"/>
  </p:notesMasterIdLst>
  <p:handoutMasterIdLst>
    <p:handoutMasterId r:id="rId26"/>
  </p:handoutMasterIdLst>
  <p:sldIdLst>
    <p:sldId id="256" r:id="rId6"/>
    <p:sldId id="287" r:id="rId7"/>
    <p:sldId id="348" r:id="rId8"/>
    <p:sldId id="260" r:id="rId9"/>
    <p:sldId id="286" r:id="rId10"/>
    <p:sldId id="354" r:id="rId11"/>
    <p:sldId id="380" r:id="rId12"/>
    <p:sldId id="273" r:id="rId13"/>
    <p:sldId id="356" r:id="rId14"/>
    <p:sldId id="385" r:id="rId15"/>
    <p:sldId id="358" r:id="rId16"/>
    <p:sldId id="381" r:id="rId17"/>
    <p:sldId id="275" r:id="rId18"/>
    <p:sldId id="383" r:id="rId19"/>
    <p:sldId id="384" r:id="rId20"/>
    <p:sldId id="386" r:id="rId21"/>
    <p:sldId id="361" r:id="rId22"/>
    <p:sldId id="378" r:id="rId23"/>
    <p:sldId id="3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0A4B1D-CF7C-BC98-491C-E1E2C7A77CF7}" name="Shannon Pasco" initials="SP" userId="S::shannon.pasco@graybox.co::204cb7c5-edba-45b6-aece-4a2edcdca3da" providerId="AD"/>
  <p188:author id="{0F8E9EAE-0183-9500-9A8C-566E96C8FC72}" name="Chris Gray" initials="CG" userId="S::chris.gray@gobrandwoven.com::678c3f6a-8a3c-4312-9915-80e9a0e629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5B"/>
    <a:srgbClr val="157458"/>
    <a:srgbClr val="E1C010"/>
    <a:srgbClr val="B3ACA9"/>
    <a:srgbClr val="D54223"/>
    <a:srgbClr val="F15A29"/>
    <a:srgbClr val="F1D337"/>
    <a:srgbClr val="0F5A75"/>
    <a:srgbClr val="378C73"/>
    <a:srgbClr val="FF8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785EC-B40E-4EA4-BD9A-4FD50328BA69}" v="38" dt="2025-02-06T00:21:00.313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41945F-23AD-3846-01BF-07ECAA8D9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EA7CC-29AC-BA03-5AB6-A78CCEB885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CB36-6ECA-BE4C-845C-E93A806B4A11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D7964-687B-5E49-F41A-EEE3B1A183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01632-0F9E-F1B7-3E5B-78C6C364EB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AB0B9-3673-BC46-BA70-EB3EC77E0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leo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leo" pitchFamily="2" charset="77"/>
              </a:defRPr>
            </a:lvl1pPr>
          </a:lstStyle>
          <a:p>
            <a:fld id="{44107CC5-144C-6C4D-9974-909AA23DE09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leo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leo" pitchFamily="2" charset="77"/>
              </a:defRPr>
            </a:lvl1pPr>
          </a:lstStyle>
          <a:p>
            <a:fld id="{577AFC81-A571-B443-887D-5D2799666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88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leo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leo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leo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leo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leo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when product went to sister-in-law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AFC81-A571-B443-887D-5D2799666E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C76E0ED-1E4D-922D-DEF1-D57E552A8D26}"/>
              </a:ext>
            </a:extLst>
          </p:cNvPr>
          <p:cNvSpPr/>
          <p:nvPr userDrawn="1"/>
        </p:nvSpPr>
        <p:spPr>
          <a:xfrm>
            <a:off x="124890" y="123894"/>
            <a:ext cx="8354130" cy="6610212"/>
          </a:xfrm>
          <a:prstGeom prst="roundRect">
            <a:avLst>
              <a:gd name="adj" fmla="val 3266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057D66-B230-8C0A-97CE-4BB2005F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215607"/>
            <a:ext cx="7826994" cy="1823315"/>
          </a:xfrm>
        </p:spPr>
        <p:txBody>
          <a:bodyPr lIns="0" anchor="t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7519249-F0C8-C4D0-832F-1B74990A9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2905" y="1431886"/>
            <a:ext cx="2578100" cy="320040"/>
          </a:xfrm>
          <a:prstGeom prst="rect">
            <a:avLst/>
          </a:prstGeom>
        </p:spPr>
      </p:pic>
      <p:sp>
        <p:nvSpPr>
          <p:cNvPr id="12" name="Picture Placeholder 22">
            <a:extLst>
              <a:ext uri="{FF2B5EF4-FFF2-40B4-BE49-F238E27FC236}">
                <a16:creationId xmlns:a16="http://schemas.microsoft.com/office/drawing/2014/main" id="{D9F57ED6-D5DD-A532-3392-7FEC01CDBCE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314105" y="4276233"/>
            <a:ext cx="1988134" cy="496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44AFE6A-59F5-1E65-BD92-55CFFDDFA4A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639909" y="4343365"/>
            <a:ext cx="3427202" cy="2390671"/>
          </a:xfrm>
          <a:prstGeom prst="roundRect">
            <a:avLst>
              <a:gd name="adj" fmla="val 7885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4F053AD-A700-0B05-F2E2-04494230B43C}"/>
              </a:ext>
            </a:extLst>
          </p:cNvPr>
          <p:cNvSpPr/>
          <p:nvPr userDrawn="1"/>
        </p:nvSpPr>
        <p:spPr>
          <a:xfrm>
            <a:off x="128586" y="5978741"/>
            <a:ext cx="8350441" cy="518055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04A0BC8-93DF-14EC-B6B8-D795F5B17AD0}"/>
              </a:ext>
            </a:extLst>
          </p:cNvPr>
          <p:cNvSpPr/>
          <p:nvPr userDrawn="1"/>
        </p:nvSpPr>
        <p:spPr>
          <a:xfrm>
            <a:off x="128586" y="5978742"/>
            <a:ext cx="8350441" cy="446685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D62DE24-E584-CDE7-CF45-2F207CE85E7A}"/>
              </a:ext>
            </a:extLst>
          </p:cNvPr>
          <p:cNvSpPr/>
          <p:nvPr userDrawn="1"/>
        </p:nvSpPr>
        <p:spPr>
          <a:xfrm flipH="1">
            <a:off x="128578" y="5662626"/>
            <a:ext cx="8350441" cy="553442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B7FBF37-EB0E-9ED9-A2CB-85596DABBEAD}"/>
              </a:ext>
            </a:extLst>
          </p:cNvPr>
          <p:cNvSpPr/>
          <p:nvPr userDrawn="1"/>
        </p:nvSpPr>
        <p:spPr>
          <a:xfrm>
            <a:off x="856894" y="6068355"/>
            <a:ext cx="1088665" cy="107154"/>
          </a:xfrm>
          <a:custGeom>
            <a:avLst/>
            <a:gdLst>
              <a:gd name="connsiteX0" fmla="*/ 1556023 w 1691239"/>
              <a:gd name="connsiteY0" fmla="*/ 0 h 305760"/>
              <a:gd name="connsiteX1" fmla="*/ 1622393 w 1691239"/>
              <a:gd name="connsiteY1" fmla="*/ 22880 h 305760"/>
              <a:gd name="connsiteX2" fmla="*/ 1691239 w 1691239"/>
              <a:gd name="connsiteY2" fmla="*/ 102138 h 305760"/>
              <a:gd name="connsiteX3" fmla="*/ 815167 w 1691239"/>
              <a:gd name="connsiteY3" fmla="*/ 305760 h 305760"/>
              <a:gd name="connsiteX4" fmla="*/ 7941 w 1691239"/>
              <a:gd name="connsiteY4" fmla="*/ 181397 h 305760"/>
              <a:gd name="connsiteX5" fmla="*/ 0 w 1691239"/>
              <a:gd name="connsiteY5" fmla="*/ 172255 h 305760"/>
              <a:gd name="connsiteX6" fmla="*/ 584864 w 1691239"/>
              <a:gd name="connsiteY6" fmla="*/ 101459 h 305760"/>
              <a:gd name="connsiteX7" fmla="*/ 1298118 w 1691239"/>
              <a:gd name="connsiteY7" fmla="*/ 24106 h 305760"/>
              <a:gd name="connsiteX0" fmla="*/ 815167 w 1782679"/>
              <a:gd name="connsiteY0" fmla="*/ 305760 h 305760"/>
              <a:gd name="connsiteX1" fmla="*/ 7941 w 1782679"/>
              <a:gd name="connsiteY1" fmla="*/ 181397 h 305760"/>
              <a:gd name="connsiteX2" fmla="*/ 0 w 1782679"/>
              <a:gd name="connsiteY2" fmla="*/ 172255 h 305760"/>
              <a:gd name="connsiteX3" fmla="*/ 584864 w 1782679"/>
              <a:gd name="connsiteY3" fmla="*/ 101459 h 305760"/>
              <a:gd name="connsiteX4" fmla="*/ 1298118 w 1782679"/>
              <a:gd name="connsiteY4" fmla="*/ 24106 h 305760"/>
              <a:gd name="connsiteX5" fmla="*/ 1556023 w 1782679"/>
              <a:gd name="connsiteY5" fmla="*/ 0 h 305760"/>
              <a:gd name="connsiteX6" fmla="*/ 1622393 w 1782679"/>
              <a:gd name="connsiteY6" fmla="*/ 22880 h 305760"/>
              <a:gd name="connsiteX7" fmla="*/ 1782679 w 1782679"/>
              <a:gd name="connsiteY7" fmla="*/ 193578 h 305760"/>
              <a:gd name="connsiteX0" fmla="*/ 815167 w 1622393"/>
              <a:gd name="connsiteY0" fmla="*/ 305760 h 305760"/>
              <a:gd name="connsiteX1" fmla="*/ 7941 w 1622393"/>
              <a:gd name="connsiteY1" fmla="*/ 181397 h 305760"/>
              <a:gd name="connsiteX2" fmla="*/ 0 w 1622393"/>
              <a:gd name="connsiteY2" fmla="*/ 172255 h 305760"/>
              <a:gd name="connsiteX3" fmla="*/ 584864 w 1622393"/>
              <a:gd name="connsiteY3" fmla="*/ 101459 h 305760"/>
              <a:gd name="connsiteX4" fmla="*/ 1298118 w 1622393"/>
              <a:gd name="connsiteY4" fmla="*/ 24106 h 305760"/>
              <a:gd name="connsiteX5" fmla="*/ 1556023 w 1622393"/>
              <a:gd name="connsiteY5" fmla="*/ 0 h 305760"/>
              <a:gd name="connsiteX6" fmla="*/ 1622393 w 1622393"/>
              <a:gd name="connsiteY6" fmla="*/ 22880 h 305760"/>
              <a:gd name="connsiteX0" fmla="*/ 815167 w 1556023"/>
              <a:gd name="connsiteY0" fmla="*/ 305760 h 305760"/>
              <a:gd name="connsiteX1" fmla="*/ 7941 w 1556023"/>
              <a:gd name="connsiteY1" fmla="*/ 181397 h 305760"/>
              <a:gd name="connsiteX2" fmla="*/ 0 w 1556023"/>
              <a:gd name="connsiteY2" fmla="*/ 172255 h 305760"/>
              <a:gd name="connsiteX3" fmla="*/ 584864 w 1556023"/>
              <a:gd name="connsiteY3" fmla="*/ 101459 h 305760"/>
              <a:gd name="connsiteX4" fmla="*/ 1298118 w 1556023"/>
              <a:gd name="connsiteY4" fmla="*/ 24106 h 305760"/>
              <a:gd name="connsiteX5" fmla="*/ 1556023 w 1556023"/>
              <a:gd name="connsiteY5" fmla="*/ 0 h 305760"/>
              <a:gd name="connsiteX0" fmla="*/ 7941 w 1556023"/>
              <a:gd name="connsiteY0" fmla="*/ 181397 h 181397"/>
              <a:gd name="connsiteX1" fmla="*/ 0 w 1556023"/>
              <a:gd name="connsiteY1" fmla="*/ 172255 h 181397"/>
              <a:gd name="connsiteX2" fmla="*/ 584864 w 1556023"/>
              <a:gd name="connsiteY2" fmla="*/ 101459 h 181397"/>
              <a:gd name="connsiteX3" fmla="*/ 1298118 w 1556023"/>
              <a:gd name="connsiteY3" fmla="*/ 24106 h 181397"/>
              <a:gd name="connsiteX4" fmla="*/ 1556023 w 1556023"/>
              <a:gd name="connsiteY4" fmla="*/ 0 h 181397"/>
              <a:gd name="connsiteX0" fmla="*/ 0 w 1556023"/>
              <a:gd name="connsiteY0" fmla="*/ 172255 h 172255"/>
              <a:gd name="connsiteX1" fmla="*/ 584864 w 1556023"/>
              <a:gd name="connsiteY1" fmla="*/ 101459 h 172255"/>
              <a:gd name="connsiteX2" fmla="*/ 1298118 w 1556023"/>
              <a:gd name="connsiteY2" fmla="*/ 24106 h 172255"/>
              <a:gd name="connsiteX3" fmla="*/ 1556023 w 1556023"/>
              <a:gd name="connsiteY3" fmla="*/ 0 h 1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023" h="172255">
                <a:moveTo>
                  <a:pt x="0" y="172255"/>
                </a:moveTo>
                <a:lnTo>
                  <a:pt x="584864" y="101459"/>
                </a:lnTo>
                <a:lnTo>
                  <a:pt x="1298118" y="24106"/>
                </a:lnTo>
                <a:lnTo>
                  <a:pt x="1556023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A5E68FDF-F7F2-2DFF-1B99-452425B8B70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639909" y="123825"/>
            <a:ext cx="3427202" cy="4076386"/>
          </a:xfrm>
          <a:prstGeom prst="roundRect">
            <a:avLst>
              <a:gd name="adj" fmla="val 5850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08EDAB45-15E0-0EC7-E770-F54FC2E5D0CD}"/>
              </a:ext>
            </a:extLst>
          </p:cNvPr>
          <p:cNvSpPr/>
          <p:nvPr userDrawn="1"/>
        </p:nvSpPr>
        <p:spPr>
          <a:xfrm>
            <a:off x="5056054" y="6315783"/>
            <a:ext cx="1431752" cy="88417"/>
          </a:xfrm>
          <a:custGeom>
            <a:avLst/>
            <a:gdLst>
              <a:gd name="connsiteX0" fmla="*/ 760546 w 1431752"/>
              <a:gd name="connsiteY0" fmla="*/ 0 h 188132"/>
              <a:gd name="connsiteX1" fmla="*/ 1392408 w 1431752"/>
              <a:gd name="connsiteY1" fmla="*/ 82018 h 188132"/>
              <a:gd name="connsiteX2" fmla="*/ 1431752 w 1431752"/>
              <a:gd name="connsiteY2" fmla="*/ 99715 h 188132"/>
              <a:gd name="connsiteX3" fmla="*/ 1263640 w 1431752"/>
              <a:gd name="connsiteY3" fmla="*/ 122007 h 188132"/>
              <a:gd name="connsiteX4" fmla="*/ 455519 w 1431752"/>
              <a:gd name="connsiteY4" fmla="*/ 186094 h 188132"/>
              <a:gd name="connsiteX5" fmla="*/ 69564 w 1431752"/>
              <a:gd name="connsiteY5" fmla="*/ 183377 h 188132"/>
              <a:gd name="connsiteX6" fmla="*/ 0 w 1431752"/>
              <a:gd name="connsiteY6" fmla="*/ 179001 h 188132"/>
              <a:gd name="connsiteX7" fmla="*/ 2480 w 1431752"/>
              <a:gd name="connsiteY7" fmla="*/ 167009 h 188132"/>
              <a:gd name="connsiteX8" fmla="*/ 760546 w 1431752"/>
              <a:gd name="connsiteY8" fmla="*/ 0 h 188132"/>
              <a:gd name="connsiteX0" fmla="*/ 760546 w 1431752"/>
              <a:gd name="connsiteY0" fmla="*/ 0 h 188132"/>
              <a:gd name="connsiteX1" fmla="*/ 1392408 w 1431752"/>
              <a:gd name="connsiteY1" fmla="*/ 82018 h 188132"/>
              <a:gd name="connsiteX2" fmla="*/ 1431752 w 1431752"/>
              <a:gd name="connsiteY2" fmla="*/ 99715 h 188132"/>
              <a:gd name="connsiteX3" fmla="*/ 1263640 w 1431752"/>
              <a:gd name="connsiteY3" fmla="*/ 122007 h 188132"/>
              <a:gd name="connsiteX4" fmla="*/ 455519 w 1431752"/>
              <a:gd name="connsiteY4" fmla="*/ 186094 h 188132"/>
              <a:gd name="connsiteX5" fmla="*/ 69564 w 1431752"/>
              <a:gd name="connsiteY5" fmla="*/ 183377 h 188132"/>
              <a:gd name="connsiteX6" fmla="*/ 0 w 1431752"/>
              <a:gd name="connsiteY6" fmla="*/ 179001 h 188132"/>
              <a:gd name="connsiteX7" fmla="*/ 2480 w 1431752"/>
              <a:gd name="connsiteY7" fmla="*/ 167009 h 188132"/>
              <a:gd name="connsiteX8" fmla="*/ 851986 w 1431752"/>
              <a:gd name="connsiteY8" fmla="*/ 91440 h 188132"/>
              <a:gd name="connsiteX0" fmla="*/ 760546 w 1431752"/>
              <a:gd name="connsiteY0" fmla="*/ 0 h 188132"/>
              <a:gd name="connsiteX1" fmla="*/ 1392408 w 1431752"/>
              <a:gd name="connsiteY1" fmla="*/ 82018 h 188132"/>
              <a:gd name="connsiteX2" fmla="*/ 1431752 w 1431752"/>
              <a:gd name="connsiteY2" fmla="*/ 99715 h 188132"/>
              <a:gd name="connsiteX3" fmla="*/ 1263640 w 1431752"/>
              <a:gd name="connsiteY3" fmla="*/ 122007 h 188132"/>
              <a:gd name="connsiteX4" fmla="*/ 455519 w 1431752"/>
              <a:gd name="connsiteY4" fmla="*/ 186094 h 188132"/>
              <a:gd name="connsiteX5" fmla="*/ 69564 w 1431752"/>
              <a:gd name="connsiteY5" fmla="*/ 183377 h 188132"/>
              <a:gd name="connsiteX6" fmla="*/ 0 w 1431752"/>
              <a:gd name="connsiteY6" fmla="*/ 179001 h 188132"/>
              <a:gd name="connsiteX7" fmla="*/ 2480 w 1431752"/>
              <a:gd name="connsiteY7" fmla="*/ 167009 h 188132"/>
              <a:gd name="connsiteX0" fmla="*/ 1392408 w 1431752"/>
              <a:gd name="connsiteY0" fmla="*/ 0 h 106114"/>
              <a:gd name="connsiteX1" fmla="*/ 1431752 w 1431752"/>
              <a:gd name="connsiteY1" fmla="*/ 17697 h 106114"/>
              <a:gd name="connsiteX2" fmla="*/ 1263640 w 1431752"/>
              <a:gd name="connsiteY2" fmla="*/ 39989 h 106114"/>
              <a:gd name="connsiteX3" fmla="*/ 455519 w 1431752"/>
              <a:gd name="connsiteY3" fmla="*/ 104076 h 106114"/>
              <a:gd name="connsiteX4" fmla="*/ 69564 w 1431752"/>
              <a:gd name="connsiteY4" fmla="*/ 101359 h 106114"/>
              <a:gd name="connsiteX5" fmla="*/ 0 w 1431752"/>
              <a:gd name="connsiteY5" fmla="*/ 96983 h 106114"/>
              <a:gd name="connsiteX6" fmla="*/ 2480 w 1431752"/>
              <a:gd name="connsiteY6" fmla="*/ 84991 h 106114"/>
              <a:gd name="connsiteX0" fmla="*/ 1431752 w 1431752"/>
              <a:gd name="connsiteY0" fmla="*/ 0 h 88417"/>
              <a:gd name="connsiteX1" fmla="*/ 1263640 w 1431752"/>
              <a:gd name="connsiteY1" fmla="*/ 22292 h 88417"/>
              <a:gd name="connsiteX2" fmla="*/ 455519 w 1431752"/>
              <a:gd name="connsiteY2" fmla="*/ 86379 h 88417"/>
              <a:gd name="connsiteX3" fmla="*/ 69564 w 1431752"/>
              <a:gd name="connsiteY3" fmla="*/ 83662 h 88417"/>
              <a:gd name="connsiteX4" fmla="*/ 0 w 1431752"/>
              <a:gd name="connsiteY4" fmla="*/ 79286 h 88417"/>
              <a:gd name="connsiteX5" fmla="*/ 2480 w 1431752"/>
              <a:gd name="connsiteY5" fmla="*/ 67294 h 88417"/>
              <a:gd name="connsiteX0" fmla="*/ 1431752 w 1431752"/>
              <a:gd name="connsiteY0" fmla="*/ 0 h 88417"/>
              <a:gd name="connsiteX1" fmla="*/ 1263640 w 1431752"/>
              <a:gd name="connsiteY1" fmla="*/ 22292 h 88417"/>
              <a:gd name="connsiteX2" fmla="*/ 455519 w 1431752"/>
              <a:gd name="connsiteY2" fmla="*/ 86379 h 88417"/>
              <a:gd name="connsiteX3" fmla="*/ 69564 w 1431752"/>
              <a:gd name="connsiteY3" fmla="*/ 83662 h 88417"/>
              <a:gd name="connsiteX4" fmla="*/ 0 w 1431752"/>
              <a:gd name="connsiteY4" fmla="*/ 79286 h 8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752" h="88417">
                <a:moveTo>
                  <a:pt x="1431752" y="0"/>
                </a:moveTo>
                <a:lnTo>
                  <a:pt x="1263640" y="22292"/>
                </a:lnTo>
                <a:cubicBezTo>
                  <a:pt x="983393" y="55457"/>
                  <a:pt x="707907" y="79206"/>
                  <a:pt x="455519" y="86379"/>
                </a:cubicBezTo>
                <a:cubicBezTo>
                  <a:pt x="329325" y="89966"/>
                  <a:pt x="200371" y="88670"/>
                  <a:pt x="69564" y="83662"/>
                </a:cubicBezTo>
                <a:lnTo>
                  <a:pt x="0" y="79286"/>
                </a:lnTo>
              </a:path>
            </a:pathLst>
          </a:cu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5CB9759-BC91-3DE5-8603-6B18E2571230}"/>
              </a:ext>
            </a:extLst>
          </p:cNvPr>
          <p:cNvSpPr/>
          <p:nvPr userDrawn="1"/>
        </p:nvSpPr>
        <p:spPr>
          <a:xfrm>
            <a:off x="1944824" y="5662624"/>
            <a:ext cx="1832798" cy="187698"/>
          </a:xfrm>
          <a:custGeom>
            <a:avLst/>
            <a:gdLst>
              <a:gd name="connsiteX0" fmla="*/ 2497428 w 2497428"/>
              <a:gd name="connsiteY0" fmla="*/ 217059 h 278842"/>
              <a:gd name="connsiteX1" fmla="*/ 2483590 w 2497428"/>
              <a:gd name="connsiteY1" fmla="*/ 223191 h 278842"/>
              <a:gd name="connsiteX2" fmla="*/ 2317799 w 2497428"/>
              <a:gd name="connsiteY2" fmla="*/ 271527 h 278842"/>
              <a:gd name="connsiteX3" fmla="*/ 2312996 w 2497428"/>
              <a:gd name="connsiteY3" fmla="*/ 272480 h 278842"/>
              <a:gd name="connsiteX4" fmla="*/ 2082257 w 2497428"/>
              <a:gd name="connsiteY4" fmla="*/ 229493 h 278842"/>
              <a:gd name="connsiteX5" fmla="*/ 284328 w 2497428"/>
              <a:gd name="connsiteY5" fmla="*/ 176 h 278842"/>
              <a:gd name="connsiteX6" fmla="*/ 475420 w 2497428"/>
              <a:gd name="connsiteY6" fmla="*/ 2513 h 278842"/>
              <a:gd name="connsiteX7" fmla="*/ 1857915 w 2497428"/>
              <a:gd name="connsiteY7" fmla="*/ 187698 h 278842"/>
              <a:gd name="connsiteX8" fmla="*/ 2082257 w 2497428"/>
              <a:gd name="connsiteY8" fmla="*/ 229493 h 278842"/>
              <a:gd name="connsiteX9" fmla="*/ 434533 w 2497428"/>
              <a:gd name="connsiteY9" fmla="*/ 278842 h 278842"/>
              <a:gd name="connsiteX10" fmla="*/ 397672 w 2497428"/>
              <a:gd name="connsiteY10" fmla="*/ 271527 h 278842"/>
              <a:gd name="connsiteX11" fmla="*/ 0 w 2497428"/>
              <a:gd name="connsiteY11" fmla="*/ 40588 h 278842"/>
              <a:gd name="connsiteX12" fmla="*/ 25117 w 2497428"/>
              <a:gd name="connsiteY12" fmla="*/ 10663 h 278842"/>
              <a:gd name="connsiteX13" fmla="*/ 91861 w 2497428"/>
              <a:gd name="connsiteY13" fmla="*/ 5478 h 278842"/>
              <a:gd name="connsiteX14" fmla="*/ 284328 w 2497428"/>
              <a:gd name="connsiteY14" fmla="*/ 176 h 278842"/>
              <a:gd name="connsiteX0" fmla="*/ 434533 w 2497428"/>
              <a:gd name="connsiteY0" fmla="*/ 278842 h 370282"/>
              <a:gd name="connsiteX1" fmla="*/ 397672 w 2497428"/>
              <a:gd name="connsiteY1" fmla="*/ 271527 h 370282"/>
              <a:gd name="connsiteX2" fmla="*/ 0 w 2497428"/>
              <a:gd name="connsiteY2" fmla="*/ 40588 h 370282"/>
              <a:gd name="connsiteX3" fmla="*/ 25117 w 2497428"/>
              <a:gd name="connsiteY3" fmla="*/ 10663 h 370282"/>
              <a:gd name="connsiteX4" fmla="*/ 91861 w 2497428"/>
              <a:gd name="connsiteY4" fmla="*/ 5478 h 370282"/>
              <a:gd name="connsiteX5" fmla="*/ 284328 w 2497428"/>
              <a:gd name="connsiteY5" fmla="*/ 176 h 370282"/>
              <a:gd name="connsiteX6" fmla="*/ 2483590 w 2497428"/>
              <a:gd name="connsiteY6" fmla="*/ 223191 h 370282"/>
              <a:gd name="connsiteX7" fmla="*/ 2317799 w 2497428"/>
              <a:gd name="connsiteY7" fmla="*/ 271527 h 370282"/>
              <a:gd name="connsiteX8" fmla="*/ 2312996 w 2497428"/>
              <a:gd name="connsiteY8" fmla="*/ 272480 h 370282"/>
              <a:gd name="connsiteX9" fmla="*/ 2082257 w 2497428"/>
              <a:gd name="connsiteY9" fmla="*/ 229493 h 370282"/>
              <a:gd name="connsiteX10" fmla="*/ 2497428 w 2497428"/>
              <a:gd name="connsiteY10" fmla="*/ 217059 h 370282"/>
              <a:gd name="connsiteX11" fmla="*/ 284328 w 2497428"/>
              <a:gd name="connsiteY11" fmla="*/ 176 h 370282"/>
              <a:gd name="connsiteX12" fmla="*/ 475420 w 2497428"/>
              <a:gd name="connsiteY12" fmla="*/ 2513 h 370282"/>
              <a:gd name="connsiteX13" fmla="*/ 1857915 w 2497428"/>
              <a:gd name="connsiteY13" fmla="*/ 187698 h 370282"/>
              <a:gd name="connsiteX14" fmla="*/ 2082257 w 2497428"/>
              <a:gd name="connsiteY14" fmla="*/ 229493 h 370282"/>
              <a:gd name="connsiteX15" fmla="*/ 525973 w 2497428"/>
              <a:gd name="connsiteY15" fmla="*/ 370282 h 370282"/>
              <a:gd name="connsiteX0" fmla="*/ 434533 w 2497428"/>
              <a:gd name="connsiteY0" fmla="*/ 278842 h 278842"/>
              <a:gd name="connsiteX1" fmla="*/ 397672 w 2497428"/>
              <a:gd name="connsiteY1" fmla="*/ 271527 h 278842"/>
              <a:gd name="connsiteX2" fmla="*/ 0 w 2497428"/>
              <a:gd name="connsiteY2" fmla="*/ 40588 h 278842"/>
              <a:gd name="connsiteX3" fmla="*/ 25117 w 2497428"/>
              <a:gd name="connsiteY3" fmla="*/ 10663 h 278842"/>
              <a:gd name="connsiteX4" fmla="*/ 91861 w 2497428"/>
              <a:gd name="connsiteY4" fmla="*/ 5478 h 278842"/>
              <a:gd name="connsiteX5" fmla="*/ 284328 w 2497428"/>
              <a:gd name="connsiteY5" fmla="*/ 176 h 278842"/>
              <a:gd name="connsiteX6" fmla="*/ 2483590 w 2497428"/>
              <a:gd name="connsiteY6" fmla="*/ 223191 h 278842"/>
              <a:gd name="connsiteX7" fmla="*/ 2317799 w 2497428"/>
              <a:gd name="connsiteY7" fmla="*/ 271527 h 278842"/>
              <a:gd name="connsiteX8" fmla="*/ 2312996 w 2497428"/>
              <a:gd name="connsiteY8" fmla="*/ 272480 h 278842"/>
              <a:gd name="connsiteX9" fmla="*/ 2082257 w 2497428"/>
              <a:gd name="connsiteY9" fmla="*/ 229493 h 278842"/>
              <a:gd name="connsiteX10" fmla="*/ 2497428 w 2497428"/>
              <a:gd name="connsiteY10" fmla="*/ 217059 h 278842"/>
              <a:gd name="connsiteX11" fmla="*/ 434533 w 2497428"/>
              <a:gd name="connsiteY11" fmla="*/ 278842 h 278842"/>
              <a:gd name="connsiteX12" fmla="*/ 284328 w 2497428"/>
              <a:gd name="connsiteY12" fmla="*/ 176 h 278842"/>
              <a:gd name="connsiteX13" fmla="*/ 475420 w 2497428"/>
              <a:gd name="connsiteY13" fmla="*/ 2513 h 278842"/>
              <a:gd name="connsiteX14" fmla="*/ 1857915 w 2497428"/>
              <a:gd name="connsiteY14" fmla="*/ 187698 h 278842"/>
              <a:gd name="connsiteX15" fmla="*/ 2082257 w 2497428"/>
              <a:gd name="connsiteY15" fmla="*/ 229493 h 278842"/>
              <a:gd name="connsiteX0" fmla="*/ 2497428 w 2497428"/>
              <a:gd name="connsiteY0" fmla="*/ 217059 h 272480"/>
              <a:gd name="connsiteX1" fmla="*/ 397672 w 2497428"/>
              <a:gd name="connsiteY1" fmla="*/ 271527 h 272480"/>
              <a:gd name="connsiteX2" fmla="*/ 0 w 2497428"/>
              <a:gd name="connsiteY2" fmla="*/ 40588 h 272480"/>
              <a:gd name="connsiteX3" fmla="*/ 25117 w 2497428"/>
              <a:gd name="connsiteY3" fmla="*/ 10663 h 272480"/>
              <a:gd name="connsiteX4" fmla="*/ 91861 w 2497428"/>
              <a:gd name="connsiteY4" fmla="*/ 5478 h 272480"/>
              <a:gd name="connsiteX5" fmla="*/ 284328 w 2497428"/>
              <a:gd name="connsiteY5" fmla="*/ 176 h 272480"/>
              <a:gd name="connsiteX6" fmla="*/ 2483590 w 2497428"/>
              <a:gd name="connsiteY6" fmla="*/ 223191 h 272480"/>
              <a:gd name="connsiteX7" fmla="*/ 2317799 w 2497428"/>
              <a:gd name="connsiteY7" fmla="*/ 271527 h 272480"/>
              <a:gd name="connsiteX8" fmla="*/ 2312996 w 2497428"/>
              <a:gd name="connsiteY8" fmla="*/ 272480 h 272480"/>
              <a:gd name="connsiteX9" fmla="*/ 2082257 w 2497428"/>
              <a:gd name="connsiteY9" fmla="*/ 229493 h 272480"/>
              <a:gd name="connsiteX10" fmla="*/ 2497428 w 2497428"/>
              <a:gd name="connsiteY10" fmla="*/ 217059 h 272480"/>
              <a:gd name="connsiteX11" fmla="*/ 284328 w 2497428"/>
              <a:gd name="connsiteY11" fmla="*/ 176 h 272480"/>
              <a:gd name="connsiteX12" fmla="*/ 475420 w 2497428"/>
              <a:gd name="connsiteY12" fmla="*/ 2513 h 272480"/>
              <a:gd name="connsiteX13" fmla="*/ 1857915 w 2497428"/>
              <a:gd name="connsiteY13" fmla="*/ 187698 h 272480"/>
              <a:gd name="connsiteX14" fmla="*/ 2082257 w 2497428"/>
              <a:gd name="connsiteY14" fmla="*/ 229493 h 272480"/>
              <a:gd name="connsiteX0" fmla="*/ 2497428 w 2497428"/>
              <a:gd name="connsiteY0" fmla="*/ 217059 h 272480"/>
              <a:gd name="connsiteX1" fmla="*/ 0 w 2497428"/>
              <a:gd name="connsiteY1" fmla="*/ 40588 h 272480"/>
              <a:gd name="connsiteX2" fmla="*/ 25117 w 2497428"/>
              <a:gd name="connsiteY2" fmla="*/ 10663 h 272480"/>
              <a:gd name="connsiteX3" fmla="*/ 91861 w 2497428"/>
              <a:gd name="connsiteY3" fmla="*/ 5478 h 272480"/>
              <a:gd name="connsiteX4" fmla="*/ 284328 w 2497428"/>
              <a:gd name="connsiteY4" fmla="*/ 176 h 272480"/>
              <a:gd name="connsiteX5" fmla="*/ 2483590 w 2497428"/>
              <a:gd name="connsiteY5" fmla="*/ 223191 h 272480"/>
              <a:gd name="connsiteX6" fmla="*/ 2317799 w 2497428"/>
              <a:gd name="connsiteY6" fmla="*/ 271527 h 272480"/>
              <a:gd name="connsiteX7" fmla="*/ 2312996 w 2497428"/>
              <a:gd name="connsiteY7" fmla="*/ 272480 h 272480"/>
              <a:gd name="connsiteX8" fmla="*/ 2082257 w 2497428"/>
              <a:gd name="connsiteY8" fmla="*/ 229493 h 272480"/>
              <a:gd name="connsiteX9" fmla="*/ 2497428 w 2497428"/>
              <a:gd name="connsiteY9" fmla="*/ 217059 h 272480"/>
              <a:gd name="connsiteX10" fmla="*/ 284328 w 2497428"/>
              <a:gd name="connsiteY10" fmla="*/ 176 h 272480"/>
              <a:gd name="connsiteX11" fmla="*/ 475420 w 2497428"/>
              <a:gd name="connsiteY11" fmla="*/ 2513 h 272480"/>
              <a:gd name="connsiteX12" fmla="*/ 1857915 w 2497428"/>
              <a:gd name="connsiteY12" fmla="*/ 187698 h 272480"/>
              <a:gd name="connsiteX13" fmla="*/ 2082257 w 2497428"/>
              <a:gd name="connsiteY13" fmla="*/ 229493 h 272480"/>
              <a:gd name="connsiteX0" fmla="*/ 2472311 w 2472311"/>
              <a:gd name="connsiteY0" fmla="*/ 217059 h 272480"/>
              <a:gd name="connsiteX1" fmla="*/ 0 w 2472311"/>
              <a:gd name="connsiteY1" fmla="*/ 10663 h 272480"/>
              <a:gd name="connsiteX2" fmla="*/ 66744 w 2472311"/>
              <a:gd name="connsiteY2" fmla="*/ 5478 h 272480"/>
              <a:gd name="connsiteX3" fmla="*/ 259211 w 2472311"/>
              <a:gd name="connsiteY3" fmla="*/ 176 h 272480"/>
              <a:gd name="connsiteX4" fmla="*/ 2458473 w 2472311"/>
              <a:gd name="connsiteY4" fmla="*/ 223191 h 272480"/>
              <a:gd name="connsiteX5" fmla="*/ 2292682 w 2472311"/>
              <a:gd name="connsiteY5" fmla="*/ 271527 h 272480"/>
              <a:gd name="connsiteX6" fmla="*/ 2287879 w 2472311"/>
              <a:gd name="connsiteY6" fmla="*/ 272480 h 272480"/>
              <a:gd name="connsiteX7" fmla="*/ 2057140 w 2472311"/>
              <a:gd name="connsiteY7" fmla="*/ 229493 h 272480"/>
              <a:gd name="connsiteX8" fmla="*/ 2472311 w 2472311"/>
              <a:gd name="connsiteY8" fmla="*/ 217059 h 272480"/>
              <a:gd name="connsiteX9" fmla="*/ 259211 w 2472311"/>
              <a:gd name="connsiteY9" fmla="*/ 176 h 272480"/>
              <a:gd name="connsiteX10" fmla="*/ 450303 w 2472311"/>
              <a:gd name="connsiteY10" fmla="*/ 2513 h 272480"/>
              <a:gd name="connsiteX11" fmla="*/ 1832798 w 2472311"/>
              <a:gd name="connsiteY11" fmla="*/ 187698 h 272480"/>
              <a:gd name="connsiteX12" fmla="*/ 2057140 w 2472311"/>
              <a:gd name="connsiteY12" fmla="*/ 229493 h 272480"/>
              <a:gd name="connsiteX0" fmla="*/ 2057140 w 2458473"/>
              <a:gd name="connsiteY0" fmla="*/ 229493 h 272480"/>
              <a:gd name="connsiteX1" fmla="*/ 0 w 2458473"/>
              <a:gd name="connsiteY1" fmla="*/ 10663 h 272480"/>
              <a:gd name="connsiteX2" fmla="*/ 66744 w 2458473"/>
              <a:gd name="connsiteY2" fmla="*/ 5478 h 272480"/>
              <a:gd name="connsiteX3" fmla="*/ 259211 w 2458473"/>
              <a:gd name="connsiteY3" fmla="*/ 176 h 272480"/>
              <a:gd name="connsiteX4" fmla="*/ 2458473 w 2458473"/>
              <a:gd name="connsiteY4" fmla="*/ 223191 h 272480"/>
              <a:gd name="connsiteX5" fmla="*/ 2292682 w 2458473"/>
              <a:gd name="connsiteY5" fmla="*/ 271527 h 272480"/>
              <a:gd name="connsiteX6" fmla="*/ 2287879 w 2458473"/>
              <a:gd name="connsiteY6" fmla="*/ 272480 h 272480"/>
              <a:gd name="connsiteX7" fmla="*/ 2057140 w 2458473"/>
              <a:gd name="connsiteY7" fmla="*/ 229493 h 272480"/>
              <a:gd name="connsiteX8" fmla="*/ 259211 w 2458473"/>
              <a:gd name="connsiteY8" fmla="*/ 176 h 272480"/>
              <a:gd name="connsiteX9" fmla="*/ 450303 w 2458473"/>
              <a:gd name="connsiteY9" fmla="*/ 2513 h 272480"/>
              <a:gd name="connsiteX10" fmla="*/ 1832798 w 2458473"/>
              <a:gd name="connsiteY10" fmla="*/ 187698 h 272480"/>
              <a:gd name="connsiteX11" fmla="*/ 2057140 w 2458473"/>
              <a:gd name="connsiteY11" fmla="*/ 229493 h 272480"/>
              <a:gd name="connsiteX0" fmla="*/ 2057140 w 2292682"/>
              <a:gd name="connsiteY0" fmla="*/ 229493 h 272480"/>
              <a:gd name="connsiteX1" fmla="*/ 0 w 2292682"/>
              <a:gd name="connsiteY1" fmla="*/ 10663 h 272480"/>
              <a:gd name="connsiteX2" fmla="*/ 66744 w 2292682"/>
              <a:gd name="connsiteY2" fmla="*/ 5478 h 272480"/>
              <a:gd name="connsiteX3" fmla="*/ 259211 w 2292682"/>
              <a:gd name="connsiteY3" fmla="*/ 176 h 272480"/>
              <a:gd name="connsiteX4" fmla="*/ 2292682 w 2292682"/>
              <a:gd name="connsiteY4" fmla="*/ 271527 h 272480"/>
              <a:gd name="connsiteX5" fmla="*/ 2287879 w 2292682"/>
              <a:gd name="connsiteY5" fmla="*/ 272480 h 272480"/>
              <a:gd name="connsiteX6" fmla="*/ 2057140 w 2292682"/>
              <a:gd name="connsiteY6" fmla="*/ 229493 h 272480"/>
              <a:gd name="connsiteX7" fmla="*/ 259211 w 2292682"/>
              <a:gd name="connsiteY7" fmla="*/ 176 h 272480"/>
              <a:gd name="connsiteX8" fmla="*/ 450303 w 2292682"/>
              <a:gd name="connsiteY8" fmla="*/ 2513 h 272480"/>
              <a:gd name="connsiteX9" fmla="*/ 1832798 w 2292682"/>
              <a:gd name="connsiteY9" fmla="*/ 187698 h 272480"/>
              <a:gd name="connsiteX10" fmla="*/ 2057140 w 2292682"/>
              <a:gd name="connsiteY10" fmla="*/ 229493 h 272480"/>
              <a:gd name="connsiteX0" fmla="*/ 2057140 w 2292682"/>
              <a:gd name="connsiteY0" fmla="*/ 229493 h 344906"/>
              <a:gd name="connsiteX1" fmla="*/ 0 w 2292682"/>
              <a:gd name="connsiteY1" fmla="*/ 10663 h 344906"/>
              <a:gd name="connsiteX2" fmla="*/ 66744 w 2292682"/>
              <a:gd name="connsiteY2" fmla="*/ 5478 h 344906"/>
              <a:gd name="connsiteX3" fmla="*/ 259211 w 2292682"/>
              <a:gd name="connsiteY3" fmla="*/ 176 h 344906"/>
              <a:gd name="connsiteX4" fmla="*/ 2292682 w 2292682"/>
              <a:gd name="connsiteY4" fmla="*/ 271527 h 344906"/>
              <a:gd name="connsiteX5" fmla="*/ 2287879 w 2292682"/>
              <a:gd name="connsiteY5" fmla="*/ 272480 h 344906"/>
              <a:gd name="connsiteX6" fmla="*/ 2057140 w 2292682"/>
              <a:gd name="connsiteY6" fmla="*/ 229493 h 344906"/>
              <a:gd name="connsiteX7" fmla="*/ 259211 w 2292682"/>
              <a:gd name="connsiteY7" fmla="*/ 176 h 344906"/>
              <a:gd name="connsiteX8" fmla="*/ 450303 w 2292682"/>
              <a:gd name="connsiteY8" fmla="*/ 2513 h 344906"/>
              <a:gd name="connsiteX9" fmla="*/ 1832798 w 2292682"/>
              <a:gd name="connsiteY9" fmla="*/ 187698 h 344906"/>
              <a:gd name="connsiteX10" fmla="*/ 2057140 w 2292682"/>
              <a:gd name="connsiteY10" fmla="*/ 229493 h 344906"/>
              <a:gd name="connsiteX0" fmla="*/ 2057140 w 2292682"/>
              <a:gd name="connsiteY0" fmla="*/ 229493 h 344906"/>
              <a:gd name="connsiteX1" fmla="*/ 0 w 2292682"/>
              <a:gd name="connsiteY1" fmla="*/ 10663 h 344906"/>
              <a:gd name="connsiteX2" fmla="*/ 66744 w 2292682"/>
              <a:gd name="connsiteY2" fmla="*/ 5478 h 344906"/>
              <a:gd name="connsiteX3" fmla="*/ 259211 w 2292682"/>
              <a:gd name="connsiteY3" fmla="*/ 176 h 344906"/>
              <a:gd name="connsiteX4" fmla="*/ 2292682 w 2292682"/>
              <a:gd name="connsiteY4" fmla="*/ 271527 h 344906"/>
              <a:gd name="connsiteX5" fmla="*/ 2287879 w 2292682"/>
              <a:gd name="connsiteY5" fmla="*/ 272480 h 344906"/>
              <a:gd name="connsiteX6" fmla="*/ 2057140 w 2292682"/>
              <a:gd name="connsiteY6" fmla="*/ 229493 h 344906"/>
              <a:gd name="connsiteX7" fmla="*/ 259211 w 2292682"/>
              <a:gd name="connsiteY7" fmla="*/ 176 h 344906"/>
              <a:gd name="connsiteX8" fmla="*/ 450303 w 2292682"/>
              <a:gd name="connsiteY8" fmla="*/ 2513 h 344906"/>
              <a:gd name="connsiteX9" fmla="*/ 1832798 w 2292682"/>
              <a:gd name="connsiteY9" fmla="*/ 187698 h 344906"/>
              <a:gd name="connsiteX0" fmla="*/ 2287879 w 2292682"/>
              <a:gd name="connsiteY0" fmla="*/ 272480 h 272480"/>
              <a:gd name="connsiteX1" fmla="*/ 0 w 2292682"/>
              <a:gd name="connsiteY1" fmla="*/ 10663 h 272480"/>
              <a:gd name="connsiteX2" fmla="*/ 66744 w 2292682"/>
              <a:gd name="connsiteY2" fmla="*/ 5478 h 272480"/>
              <a:gd name="connsiteX3" fmla="*/ 259211 w 2292682"/>
              <a:gd name="connsiteY3" fmla="*/ 176 h 272480"/>
              <a:gd name="connsiteX4" fmla="*/ 2292682 w 2292682"/>
              <a:gd name="connsiteY4" fmla="*/ 271527 h 272480"/>
              <a:gd name="connsiteX5" fmla="*/ 2287879 w 2292682"/>
              <a:gd name="connsiteY5" fmla="*/ 272480 h 272480"/>
              <a:gd name="connsiteX6" fmla="*/ 259211 w 2292682"/>
              <a:gd name="connsiteY6" fmla="*/ 176 h 272480"/>
              <a:gd name="connsiteX7" fmla="*/ 450303 w 2292682"/>
              <a:gd name="connsiteY7" fmla="*/ 2513 h 272480"/>
              <a:gd name="connsiteX8" fmla="*/ 1832798 w 2292682"/>
              <a:gd name="connsiteY8" fmla="*/ 187698 h 272480"/>
              <a:gd name="connsiteX0" fmla="*/ 2292682 w 2292682"/>
              <a:gd name="connsiteY0" fmla="*/ 271527 h 271527"/>
              <a:gd name="connsiteX1" fmla="*/ 0 w 2292682"/>
              <a:gd name="connsiteY1" fmla="*/ 10663 h 271527"/>
              <a:gd name="connsiteX2" fmla="*/ 66744 w 2292682"/>
              <a:gd name="connsiteY2" fmla="*/ 5478 h 271527"/>
              <a:gd name="connsiteX3" fmla="*/ 259211 w 2292682"/>
              <a:gd name="connsiteY3" fmla="*/ 176 h 271527"/>
              <a:gd name="connsiteX4" fmla="*/ 2292682 w 2292682"/>
              <a:gd name="connsiteY4" fmla="*/ 271527 h 271527"/>
              <a:gd name="connsiteX5" fmla="*/ 259211 w 2292682"/>
              <a:gd name="connsiteY5" fmla="*/ 176 h 271527"/>
              <a:gd name="connsiteX6" fmla="*/ 450303 w 2292682"/>
              <a:gd name="connsiteY6" fmla="*/ 2513 h 271527"/>
              <a:gd name="connsiteX7" fmla="*/ 1832798 w 2292682"/>
              <a:gd name="connsiteY7" fmla="*/ 187698 h 271527"/>
              <a:gd name="connsiteX0" fmla="*/ 259211 w 1832798"/>
              <a:gd name="connsiteY0" fmla="*/ 176 h 187698"/>
              <a:gd name="connsiteX1" fmla="*/ 0 w 1832798"/>
              <a:gd name="connsiteY1" fmla="*/ 10663 h 187698"/>
              <a:gd name="connsiteX2" fmla="*/ 66744 w 1832798"/>
              <a:gd name="connsiteY2" fmla="*/ 5478 h 187698"/>
              <a:gd name="connsiteX3" fmla="*/ 259211 w 1832798"/>
              <a:gd name="connsiteY3" fmla="*/ 176 h 187698"/>
              <a:gd name="connsiteX4" fmla="*/ 259211 w 1832798"/>
              <a:gd name="connsiteY4" fmla="*/ 176 h 187698"/>
              <a:gd name="connsiteX5" fmla="*/ 450303 w 1832798"/>
              <a:gd name="connsiteY5" fmla="*/ 2513 h 187698"/>
              <a:gd name="connsiteX6" fmla="*/ 1832798 w 1832798"/>
              <a:gd name="connsiteY6" fmla="*/ 187698 h 18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798" h="187698">
                <a:moveTo>
                  <a:pt x="259211" y="176"/>
                </a:moveTo>
                <a:lnTo>
                  <a:pt x="0" y="10663"/>
                </a:lnTo>
                <a:lnTo>
                  <a:pt x="66744" y="5478"/>
                </a:lnTo>
                <a:cubicBezTo>
                  <a:pt x="130939" y="2544"/>
                  <a:pt x="195190" y="723"/>
                  <a:pt x="259211" y="176"/>
                </a:cubicBezTo>
                <a:close/>
                <a:moveTo>
                  <a:pt x="259211" y="176"/>
                </a:moveTo>
                <a:cubicBezTo>
                  <a:pt x="323232" y="-372"/>
                  <a:pt x="387024" y="354"/>
                  <a:pt x="450303" y="2513"/>
                </a:cubicBezTo>
                <a:cubicBezTo>
                  <a:pt x="829972" y="15464"/>
                  <a:pt x="1317822" y="93898"/>
                  <a:pt x="1832798" y="187698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2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: 2 Column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AC69BB-EDC9-DEEB-B7A8-CBBD8FC879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156" y="1400090"/>
            <a:ext cx="5641944" cy="4790398"/>
          </a:xfrm>
          <a:prstGeom prst="roundRect">
            <a:avLst>
              <a:gd name="adj" fmla="val 3116"/>
            </a:avLst>
          </a:prstGeom>
          <a:solidFill>
            <a:schemeClr val="accent3"/>
          </a:solidFill>
          <a:ln>
            <a:solidFill>
              <a:srgbClr val="E1C010"/>
            </a:solidFill>
          </a:ln>
        </p:spPr>
        <p:txBody>
          <a:bodyPr lIns="182880" tIns="182880" rIns="182880" bIns="91440"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76B60C-5960-02CF-F218-A7BA80B8C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1400090"/>
            <a:ext cx="5638800" cy="4790398"/>
          </a:xfrm>
          <a:prstGeom prst="roundRect">
            <a:avLst>
              <a:gd name="adj" fmla="val 3116"/>
            </a:avLst>
          </a:prstGeom>
        </p:spPr>
        <p:txBody>
          <a:bodyPr lIns="0" tIns="182880" rIns="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58DCC-7146-774F-071D-54C3ACB2126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2088A-5551-CA98-2114-5D49121252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4B7B3-1121-AE3A-B18C-4E76EBF4FD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053F08-36CF-0A7A-E830-390B7183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08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: 2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4E4726F-3D21-1491-113C-D4FC0F8BC2B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156" y="1400090"/>
            <a:ext cx="5641944" cy="4790398"/>
          </a:xfrm>
          <a:prstGeom prst="roundRect">
            <a:avLst>
              <a:gd name="adj" fmla="val 3116"/>
            </a:avLst>
          </a:prstGeom>
          <a:solidFill>
            <a:schemeClr val="accent4"/>
          </a:solidFill>
          <a:ln>
            <a:solidFill>
              <a:srgbClr val="D54223"/>
            </a:solidFill>
          </a:ln>
        </p:spPr>
        <p:txBody>
          <a:bodyPr lIns="182880" tIns="182880" rIns="182880" bIns="91440"/>
          <a:lstStyle>
            <a:lvl1pPr>
              <a:buClrTx/>
              <a:defRPr>
                <a:solidFill>
                  <a:schemeClr val="bg2"/>
                </a:solidFill>
              </a:defRPr>
            </a:lvl1pPr>
            <a:lvl2pPr>
              <a:buClrTx/>
              <a:defRPr>
                <a:solidFill>
                  <a:schemeClr val="bg2"/>
                </a:solidFill>
              </a:defRPr>
            </a:lvl2pPr>
            <a:lvl3pPr>
              <a:buClrTx/>
              <a:defRPr>
                <a:solidFill>
                  <a:schemeClr val="bg2"/>
                </a:solidFill>
              </a:defRPr>
            </a:lvl3pPr>
            <a:lvl4pPr>
              <a:buClrTx/>
              <a:defRPr>
                <a:solidFill>
                  <a:schemeClr val="bg2"/>
                </a:solidFill>
              </a:defRPr>
            </a:lvl4pPr>
            <a:lvl5pPr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919668-244E-37E9-8FBC-9E2742B65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1400090"/>
            <a:ext cx="5638800" cy="4790398"/>
          </a:xfrm>
          <a:prstGeom prst="roundRect">
            <a:avLst>
              <a:gd name="adj" fmla="val 3116"/>
            </a:avLst>
          </a:prstGeom>
        </p:spPr>
        <p:txBody>
          <a:bodyPr lIns="0" tIns="182880" rIns="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047E8-72F2-841E-C3CD-EE5DB3FB47C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9D965-2C6A-2E8A-4434-2B97EBA950B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CD254-33F5-13F4-2B09-3CAF35A1036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609423-08B3-D022-E7ED-F448691CD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72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: 2 Columns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5FFA3C5-50D6-500B-3678-FD73E8B0D5B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5459" y="1400090"/>
            <a:ext cx="5643641" cy="4790398"/>
          </a:xfrm>
          <a:prstGeom prst="roundRect">
            <a:avLst>
              <a:gd name="adj" fmla="val 3116"/>
            </a:avLst>
          </a:prstGeom>
        </p:spPr>
        <p:txBody>
          <a:bodyPr lIns="0" tIns="18288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556748-FBCB-FAB6-DB4D-F1C9CF89E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1400090"/>
            <a:ext cx="5638800" cy="4790398"/>
          </a:xfrm>
          <a:prstGeom prst="roundRect">
            <a:avLst>
              <a:gd name="adj" fmla="val 3116"/>
            </a:avLst>
          </a:prstGeom>
        </p:spPr>
        <p:txBody>
          <a:bodyPr wrap="square" lIns="0" tIns="182880" rIns="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09CAA75-2A67-5F56-8DC5-FFA871426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588D13-A5C2-F6C9-A143-AAB634B0B9E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BBCEDE-9A18-6947-4F56-000411B01D8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D03728-62E6-EAAA-EA76-15C8A31AC56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1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: 3 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1374E-3609-B7DD-D1F3-92D38387D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70549" y="3838944"/>
            <a:ext cx="3657600" cy="644582"/>
          </a:xfr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4D5AA24-6E0D-299B-6957-48E8B3541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616" y="3838944"/>
            <a:ext cx="3657600" cy="644582"/>
          </a:xfr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3BAF842-2926-B26C-BD9D-53639D1D5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1500" y="3838944"/>
            <a:ext cx="3657600" cy="644582"/>
          </a:xfr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7F598E3-DBF3-CBCF-B3A9-B50EECCF02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7200" y="4515510"/>
            <a:ext cx="3657600" cy="1721167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8B45241-15EF-43ED-D0DE-BE4134CECB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616" y="4515510"/>
            <a:ext cx="3657600" cy="1721167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7EEDEB0-4919-4407-3171-25AA70BA1D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4481" y="4515510"/>
            <a:ext cx="3657600" cy="1721167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2DCE903E-22BC-E1CE-58E7-917448EF882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6616" y="1400090"/>
            <a:ext cx="3657600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40">
            <a:extLst>
              <a:ext uri="{FF2B5EF4-FFF2-40B4-BE49-F238E27FC236}">
                <a16:creationId xmlns:a16="http://schemas.microsoft.com/office/drawing/2014/main" id="{D4F26200-F2AB-CCF5-3994-39113E617CA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70549" y="1400090"/>
            <a:ext cx="3657600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40">
            <a:extLst>
              <a:ext uri="{FF2B5EF4-FFF2-40B4-BE49-F238E27FC236}">
                <a16:creationId xmlns:a16="http://schemas.microsoft.com/office/drawing/2014/main" id="{D3426C0B-0F5E-955B-5B5D-337BCD2BF30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84482" y="1400090"/>
            <a:ext cx="3657600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F63F7F9-6BE5-F1C0-0EF4-B2D98877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B5C1AB6-2A45-6B62-BAF7-48B4B7479A77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8DDBE11-DFBC-30CD-4BEC-F8ADBC044F4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035B24-557E-F719-473A-6A5292A514CB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1374E-3609-B7DD-D1F3-92D38387D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2851" y="1226301"/>
            <a:ext cx="3626298" cy="64060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4D5AA24-6E0D-299B-6957-48E8B3541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616" y="1226301"/>
            <a:ext cx="3626298" cy="64060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3BAF842-2926-B26C-BD9D-53639D1D5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22801" y="1226301"/>
            <a:ext cx="3626298" cy="64060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7F598E3-DBF3-CBCF-B3A9-B50EECCF02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82852" y="1900172"/>
            <a:ext cx="3626297" cy="4336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8B45241-15EF-43ED-D0DE-BE4134CECB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616" y="1900172"/>
            <a:ext cx="3626297" cy="4336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7EEDEB0-4919-4407-3171-25AA70BA1D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22801" y="1900172"/>
            <a:ext cx="3626297" cy="4336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99F95042-3509-108D-67B5-581C8779B8B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976537E3-27EE-C602-9F85-CD1267482DF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BC44245A-4789-6001-9CBC-825B4EB1A37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7E6FDAD-3283-3407-C91C-A01B2E8D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837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: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4D5AA24-6E0D-299B-6957-48E8B3541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616" y="3832523"/>
            <a:ext cx="2713741" cy="5512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4FF472A-24C0-78A6-6E79-A3558FC973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56616" y="4407287"/>
            <a:ext cx="2713741" cy="1787805"/>
          </a:xfrm>
        </p:spPr>
        <p:txBody>
          <a:bodyPr anchor="t">
            <a:noAutofit/>
          </a:bodyPr>
          <a:lstStyle>
            <a:lvl1pPr marL="0" indent="0">
              <a:buNone/>
              <a:tabLst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B5880527-D944-8FEB-5B29-C6C63027291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283203" y="3832523"/>
            <a:ext cx="2713741" cy="5512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167720E5-7221-CC27-18D7-751E91FF3BE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283202" y="4407287"/>
            <a:ext cx="2713741" cy="1787805"/>
          </a:xfrm>
        </p:spPr>
        <p:txBody>
          <a:bodyPr anchor="t">
            <a:noAutofit/>
          </a:bodyPr>
          <a:lstStyle>
            <a:lvl1pPr marL="0" indent="0">
              <a:buNone/>
              <a:tabLst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520CD4D2-A83D-A8D0-57F1-DCD081066CA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6997" y="3832523"/>
            <a:ext cx="2713741" cy="5512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0D8BB27B-9C8C-2509-64E6-A09899DEF2B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06996" y="4407287"/>
            <a:ext cx="2713741" cy="1787805"/>
          </a:xfrm>
        </p:spPr>
        <p:txBody>
          <a:bodyPr anchor="t">
            <a:noAutofit/>
          </a:bodyPr>
          <a:lstStyle>
            <a:lvl1pPr marL="0" indent="0">
              <a:buNone/>
              <a:tabLst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4B7B101B-D864-7827-97E1-D1D16511036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33584" y="3832523"/>
            <a:ext cx="2713741" cy="551295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42FEA48-756E-4751-7E35-378225CA2296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33584" y="4407287"/>
            <a:ext cx="2713741" cy="1787805"/>
          </a:xfrm>
        </p:spPr>
        <p:txBody>
          <a:bodyPr anchor="t">
            <a:noAutofit/>
          </a:bodyPr>
          <a:lstStyle>
            <a:lvl1pPr marL="7938" indent="-7938">
              <a:buNone/>
              <a:tabLst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1642EE-2108-D75C-CEF7-544DBAC7E9AD}"/>
              </a:ext>
            </a:extLst>
          </p:cNvPr>
          <p:cNvCxnSpPr>
            <a:cxnSpLocks/>
          </p:cNvCxnSpPr>
          <p:nvPr userDrawn="1"/>
        </p:nvCxnSpPr>
        <p:spPr>
          <a:xfrm>
            <a:off x="342900" y="6328836"/>
            <a:ext cx="2717969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024500-5713-C71A-700A-DFBCD3D6B2FC}"/>
              </a:ext>
            </a:extLst>
          </p:cNvPr>
          <p:cNvCxnSpPr>
            <a:cxnSpLocks/>
          </p:cNvCxnSpPr>
          <p:nvPr userDrawn="1"/>
        </p:nvCxnSpPr>
        <p:spPr>
          <a:xfrm>
            <a:off x="3283202" y="6328836"/>
            <a:ext cx="2732567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CADB82EF-9CEB-5B2B-25A2-A71CCBF42951}"/>
              </a:ext>
            </a:extLst>
          </p:cNvPr>
          <p:cNvCxnSpPr>
            <a:cxnSpLocks/>
          </p:cNvCxnSpPr>
          <p:nvPr userDrawn="1"/>
        </p:nvCxnSpPr>
        <p:spPr>
          <a:xfrm>
            <a:off x="6206996" y="6328836"/>
            <a:ext cx="2736448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626A82D-D647-2A9D-658A-335F87292755}"/>
              </a:ext>
            </a:extLst>
          </p:cNvPr>
          <p:cNvCxnSpPr>
            <a:cxnSpLocks/>
          </p:cNvCxnSpPr>
          <p:nvPr userDrawn="1"/>
        </p:nvCxnSpPr>
        <p:spPr>
          <a:xfrm>
            <a:off x="9129356" y="6328836"/>
            <a:ext cx="2717969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2" name="Date Placeholder 81">
            <a:extLst>
              <a:ext uri="{FF2B5EF4-FFF2-40B4-BE49-F238E27FC236}">
                <a16:creationId xmlns:a16="http://schemas.microsoft.com/office/drawing/2014/main" id="{E57BD7BF-6C7E-5219-6D52-AB011A0B812C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83" name="Footer Placeholder 82">
            <a:extLst>
              <a:ext uri="{FF2B5EF4-FFF2-40B4-BE49-F238E27FC236}">
                <a16:creationId xmlns:a16="http://schemas.microsoft.com/office/drawing/2014/main" id="{DA250AEB-670C-E096-F141-4DF915510240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271B1408-F2BF-7F37-A40C-2DD3E8D31AF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Picture Placeholder 40">
            <a:extLst>
              <a:ext uri="{FF2B5EF4-FFF2-40B4-BE49-F238E27FC236}">
                <a16:creationId xmlns:a16="http://schemas.microsoft.com/office/drawing/2014/main" id="{A324EFC8-BADA-D345-26CC-6CE63FB47E06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56616" y="1400090"/>
            <a:ext cx="2717969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40">
            <a:extLst>
              <a:ext uri="{FF2B5EF4-FFF2-40B4-BE49-F238E27FC236}">
                <a16:creationId xmlns:a16="http://schemas.microsoft.com/office/drawing/2014/main" id="{0297A62B-8F23-F08F-623B-EE1E9147052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3283203" y="1400090"/>
            <a:ext cx="2715768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40">
            <a:extLst>
              <a:ext uri="{FF2B5EF4-FFF2-40B4-BE49-F238E27FC236}">
                <a16:creationId xmlns:a16="http://schemas.microsoft.com/office/drawing/2014/main" id="{C6E7F9D2-3652-FAA8-27B5-0122072B204F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207589" y="1400090"/>
            <a:ext cx="2714923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0">
            <a:extLst>
              <a:ext uri="{FF2B5EF4-FFF2-40B4-BE49-F238E27FC236}">
                <a16:creationId xmlns:a16="http://schemas.microsoft.com/office/drawing/2014/main" id="{A813D057-E86F-B885-24BE-D6CB6F0EA5E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31131" y="1400090"/>
            <a:ext cx="2717968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372AA4E-6FBB-98BD-BBDE-4E5AF79A5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55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07F176D-4EFF-5A10-C6DB-CE906475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97751"/>
            <a:ext cx="11492484" cy="9285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14FF472A-24C0-78A6-6E79-A3558FC973F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14300" y="1367247"/>
            <a:ext cx="2256106" cy="4963884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182880" tIns="2743200" rIns="182880" anchor="t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Date Placeholder 81">
            <a:extLst>
              <a:ext uri="{FF2B5EF4-FFF2-40B4-BE49-F238E27FC236}">
                <a16:creationId xmlns:a16="http://schemas.microsoft.com/office/drawing/2014/main" id="{E57BD7BF-6C7E-5219-6D52-AB011A0B812C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83" name="Footer Placeholder 82">
            <a:extLst>
              <a:ext uri="{FF2B5EF4-FFF2-40B4-BE49-F238E27FC236}">
                <a16:creationId xmlns:a16="http://schemas.microsoft.com/office/drawing/2014/main" id="{DA250AEB-670C-E096-F141-4DF915510240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271B1408-F2BF-7F37-A40C-2DD3E8D31AF7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DEA0458-35F8-6D78-42D1-E0920A7F019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17816" y="3496382"/>
            <a:ext cx="2258568" cy="596116"/>
          </a:xfrm>
        </p:spPr>
        <p:txBody>
          <a:bodyPr lIns="210312" rIns="182880" anchor="b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0FBF580-E46A-5435-4234-86644C123EE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813702" y="1367247"/>
            <a:ext cx="2258568" cy="4963884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txBody>
          <a:bodyPr lIns="182880" tIns="2743200" rIns="182880" anchor="t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BA0D6861-6AC9-8748-7A7C-1813C81D46C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9818434" y="3496382"/>
            <a:ext cx="2258568" cy="596116"/>
          </a:xfrm>
        </p:spPr>
        <p:txBody>
          <a:bodyPr lIns="210312" rIns="18288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0AF7A-F448-7085-FC8D-AC52B73AB9C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962770" y="1367247"/>
            <a:ext cx="2258568" cy="4963884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lIns="182880" tIns="2743200" rIns="182880" anchor="t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3E154B2-3295-7B99-942B-809307E13C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962688" y="3496382"/>
            <a:ext cx="2258568" cy="596116"/>
          </a:xfrm>
        </p:spPr>
        <p:txBody>
          <a:bodyPr lIns="210312" rIns="18288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57FBA76-4812-0415-1DFB-A0AD80DCC42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388236" y="1367247"/>
            <a:ext cx="2258568" cy="4963884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lIns="182880" tIns="2743200" rIns="182880" anchor="t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0BF1FE-1FC2-1968-BF3B-17D0B1F000C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378633" y="3496382"/>
            <a:ext cx="2258568" cy="596116"/>
          </a:xfrm>
        </p:spPr>
        <p:txBody>
          <a:bodyPr lIns="210312" rIns="18288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66D2875-6ACA-C0A9-1F83-9F6F82098981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537304" y="1367247"/>
            <a:ext cx="2258568" cy="4963884"/>
          </a:xfrm>
          <a:prstGeom prst="roundRect">
            <a:avLst>
              <a:gd name="adj" fmla="val 789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lIns="182880" tIns="2743200" rIns="182880" anchor="t"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leo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0DAE701-89EA-6844-D417-BFE8A7AA951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535410" y="3496382"/>
            <a:ext cx="2258568" cy="596116"/>
          </a:xfrm>
        </p:spPr>
        <p:txBody>
          <a:bodyPr lIns="210312" rIns="18288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07C8261-A795-B905-1059-224742DC72A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369868" y="1599079"/>
            <a:ext cx="1700784" cy="1700711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0207566C-D840-3978-3CEF-B717C9FDBAFB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2813194" y="1572575"/>
            <a:ext cx="1700784" cy="1700784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38DA78ED-4E65-07E5-9137-BA657077FCE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270416" y="1572575"/>
            <a:ext cx="1700784" cy="1700784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4C466D1E-9709-C4A0-D9CD-BFD8F3EB45C6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7687006" y="1572575"/>
            <a:ext cx="1700784" cy="1700784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899E6B81-6D6E-7025-2482-754C656E741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10148316" y="1572575"/>
            <a:ext cx="1700784" cy="17007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3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83463"/>
            <a:ext cx="4867656" cy="1358039"/>
          </a:xfrm>
          <a:prstGeom prst="rect">
            <a:avLst/>
          </a:prstGeom>
        </p:spPr>
        <p:txBody>
          <a:bodyPr anchor="b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1643570"/>
            <a:ext cx="4867656" cy="4601114"/>
          </a:xfrm>
        </p:spPr>
        <p:txBody>
          <a:bodyPr/>
          <a:lstStyle>
            <a:lvl1pPr marL="7938" indent="-7938"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0423" y="246254"/>
            <a:ext cx="6368677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5C8DF74-2CAC-1BFA-FED9-BA14C9AA398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480424" y="5593976"/>
            <a:ext cx="6371742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435B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3B1D329-6FE6-603D-C535-3E2E7492E5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9E715F7-AF3E-EF09-97B9-BEE5CECCE0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2EFF50-E706-8764-46BE-AD49A31522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56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616" y="246254"/>
            <a:ext cx="6367120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492" y="283463"/>
            <a:ext cx="4864608" cy="135803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4492" y="1643570"/>
            <a:ext cx="4864608" cy="4601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254EED1-A445-C5A0-1CAB-21DD28BDBDE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56615" y="5593976"/>
            <a:ext cx="6367120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435B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7FDB9E-7260-A5CA-3EBB-E5273C4C3A3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0A9080A-2910-14A6-D96B-F0EACA5010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0A91E6-EF55-EF8A-EB42-5D0D541B0C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89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83463"/>
            <a:ext cx="4867656" cy="135803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1643570"/>
            <a:ext cx="4867656" cy="4601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0423" y="246254"/>
            <a:ext cx="6368677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C3A0E8F-377E-BB93-C589-14AE3A404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1777E2-1347-D2F2-CF7F-832666AD34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CAB102C-5B3F-2D1B-D7DC-4BE2CE18D9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57114FC-8DB5-7AA7-0433-98F3B8E26B2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480424" y="5593976"/>
            <a:ext cx="6371742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157458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13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3305036"/>
          </a:xfrm>
          <a:prstGeom prst="roundRect">
            <a:avLst>
              <a:gd name="adj" fmla="val 7881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3D46B1E-9BF9-D70A-B0CE-85B8ED2703D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8377" y="3611713"/>
            <a:ext cx="7369703" cy="2718749"/>
          </a:xfrm>
          <a:prstGeom prst="roundRect">
            <a:avLst>
              <a:gd name="adj" fmla="val 9162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2520118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2904166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2702832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2F0280C4-48A3-1455-BB78-352BEE74E8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84850" y="3611713"/>
            <a:ext cx="4378767" cy="2718749"/>
          </a:xfrm>
          <a:prstGeom prst="roundRect">
            <a:avLst>
              <a:gd name="adj" fmla="val 8025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68909-14F6-037E-E79C-347C35DAAF1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3CBD3-5060-F933-0C58-678C08A009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BE73D-37A4-E463-F344-1F0C2F4AC2C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B3375E-D8EF-63C7-AED7-1E810293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94330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C8A2B0F-1265-CBBD-9557-7AF4242ED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905403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70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Lef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616" y="246254"/>
            <a:ext cx="6367120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492" y="283463"/>
            <a:ext cx="4864608" cy="135803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4492" y="1643570"/>
            <a:ext cx="4864608" cy="4601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C3A0E8F-377E-BB93-C589-14AE3A404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1777E2-1347-D2F2-CF7F-832666AD34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CAB102C-5B3F-2D1B-D7DC-4BE2CE18D9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772EA14-9A36-7562-19A6-19D395510FA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56615" y="5593976"/>
            <a:ext cx="6367120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157458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9772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Righ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83463"/>
            <a:ext cx="4867656" cy="1358039"/>
          </a:xfrm>
          <a:prstGeom prst="rect">
            <a:avLst/>
          </a:prstGeom>
        </p:spPr>
        <p:txBody>
          <a:bodyPr anchor="b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1643570"/>
            <a:ext cx="4867656" cy="4601114"/>
          </a:xfrm>
        </p:spPr>
        <p:txBody>
          <a:bodyPr/>
          <a:lstStyle>
            <a:lvl1pPr marL="0" indent="0"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0423" y="246254"/>
            <a:ext cx="6368677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C3A0E8F-377E-BB93-C589-14AE3A404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1777E2-1347-D2F2-CF7F-832666AD34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CAB102C-5B3F-2D1B-D7DC-4BE2CE18D9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A07B4AA-7615-623A-CA44-F953BA45EEF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480424" y="5593976"/>
            <a:ext cx="6368677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E1C010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82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Lef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616" y="246254"/>
            <a:ext cx="6367120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492" y="283463"/>
            <a:ext cx="4864608" cy="135803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4492" y="1643570"/>
            <a:ext cx="4864608" cy="4601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C3A0E8F-377E-BB93-C589-14AE3A404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1777E2-1347-D2F2-CF7F-832666AD34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CAB102C-5B3F-2D1B-D7DC-4BE2CE18D9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BA44D08-5410-4647-94EC-B79464062B0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56615" y="5593976"/>
            <a:ext cx="6367120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E1C010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132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83463"/>
            <a:ext cx="4867656" cy="1358039"/>
          </a:xfrm>
          <a:prstGeom prst="rect">
            <a:avLst/>
          </a:prstGeom>
        </p:spPr>
        <p:txBody>
          <a:bodyPr anchor="b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1643570"/>
            <a:ext cx="4867656" cy="4601114"/>
          </a:xfrm>
        </p:spPr>
        <p:txBody>
          <a:bodyPr/>
          <a:lstStyle>
            <a:lvl1pPr marL="0" indent="0"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0423" y="246254"/>
            <a:ext cx="6368677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C3A0E8F-377E-BB93-C589-14AE3A404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1777E2-1347-D2F2-CF7F-832666AD34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CAB102C-5B3F-2D1B-D7DC-4BE2CE18D9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8376E9-EAE9-EC69-7421-2FC8D8C5BC8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480424" y="5593976"/>
            <a:ext cx="6371742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D54223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08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900" y="246254"/>
            <a:ext cx="6380836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492" y="283463"/>
            <a:ext cx="4864608" cy="135803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4492" y="1643570"/>
            <a:ext cx="4864608" cy="4601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C3A0E8F-377E-BB93-C589-14AE3A404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1777E2-1347-D2F2-CF7F-832666AD34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CAB102C-5B3F-2D1B-D7DC-4BE2CE18D9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1C2E6A2-F621-4ECD-7BF3-2F2A7B885E1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42899" y="5593976"/>
            <a:ext cx="6380836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rgbClr val="D54223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800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50/50 Righ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83463"/>
            <a:ext cx="4867656" cy="1358039"/>
          </a:xfrm>
          <a:prstGeom prst="rect">
            <a:avLst/>
          </a:prstGeom>
        </p:spPr>
        <p:txBody>
          <a:bodyPr anchor="b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1643570"/>
            <a:ext cx="4867656" cy="4601114"/>
          </a:xfrm>
        </p:spPr>
        <p:txBody>
          <a:bodyPr/>
          <a:lstStyle>
            <a:lvl1pPr marL="11113" indent="-11113"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0423" y="246254"/>
            <a:ext cx="6368677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C3A0E8F-377E-BB93-C589-14AE3A404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1777E2-1347-D2F2-CF7F-832666AD34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CAB102C-5B3F-2D1B-D7DC-4BE2CE18D9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2CCBF07-C32E-9AD4-8F2B-A0DD63C25C82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480424" y="5593976"/>
            <a:ext cx="6371742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5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5070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: 50/50 Lef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6616" y="246254"/>
            <a:ext cx="6362232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492" y="283463"/>
            <a:ext cx="4864608" cy="135803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84492" y="1643570"/>
            <a:ext cx="4864608" cy="4601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CC3A0E8F-377E-BB93-C589-14AE3A404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FC1777E2-1347-D2F2-CF7F-832666AD341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CAB102C-5B3F-2D1B-D7DC-4BE2CE18D93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317DE10-0B9F-35FF-2B2B-D4613092826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61769" y="5593976"/>
            <a:ext cx="6369593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5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355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29E238C-9725-FE04-4A27-CFF91FB396E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356616" y="1370889"/>
            <a:ext cx="11492484" cy="4330846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510D83B-CE6C-BD0D-B8A6-171562FAC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5826368"/>
            <a:ext cx="11492484" cy="386945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778B4D88-9ECA-7486-D016-E80201D89BE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43" name="Footer Placeholder 42">
            <a:extLst>
              <a:ext uri="{FF2B5EF4-FFF2-40B4-BE49-F238E27FC236}">
                <a16:creationId xmlns:a16="http://schemas.microsoft.com/office/drawing/2014/main" id="{1F6F0216-E4EF-8BBD-A194-9B7ECB13C4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B0C3832E-F2FC-1ACD-A01B-7F7CD1EFEB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315C7-C572-3AAD-B0C0-FAB453A2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281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Free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DD5AEDF-1164-589F-39AF-037837FBA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1027372"/>
            <a:ext cx="5753100" cy="414136"/>
          </a:xfrm>
        </p:spPr>
        <p:txBody>
          <a:bodyPr>
            <a:noAutofit/>
          </a:bodyPr>
          <a:lstStyle>
            <a:lvl1pPr marL="0" indent="0">
              <a:buNone/>
              <a:tabLst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98874-D566-C310-8E51-8E46C468D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 indent="0">
              <a:tabLst/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246C4CB-218B-9DDF-DBFB-D83252EB924E}"/>
              </a:ext>
            </a:extLst>
          </p:cNvPr>
          <p:cNvSpPr/>
          <p:nvPr userDrawn="1"/>
        </p:nvSpPr>
        <p:spPr>
          <a:xfrm>
            <a:off x="8" y="5059954"/>
            <a:ext cx="12191999" cy="1077294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D7EEB2-8DED-1427-8FEC-E4E7F2BE1FBB}"/>
              </a:ext>
            </a:extLst>
          </p:cNvPr>
          <p:cNvSpPr/>
          <p:nvPr userDrawn="1"/>
        </p:nvSpPr>
        <p:spPr>
          <a:xfrm>
            <a:off x="8" y="5229394"/>
            <a:ext cx="12191999" cy="822368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1CBDB3D-ABC0-7102-4F2B-57AD0B5CFA43}"/>
              </a:ext>
            </a:extLst>
          </p:cNvPr>
          <p:cNvSpPr/>
          <p:nvPr userDrawn="1"/>
        </p:nvSpPr>
        <p:spPr>
          <a:xfrm flipH="1">
            <a:off x="0" y="5059954"/>
            <a:ext cx="12192000" cy="1018912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B957768-78BE-F132-4BB7-5C63CE26D191}"/>
              </a:ext>
            </a:extLst>
          </p:cNvPr>
          <p:cNvSpPr/>
          <p:nvPr userDrawn="1"/>
        </p:nvSpPr>
        <p:spPr>
          <a:xfrm>
            <a:off x="845323" y="5592254"/>
            <a:ext cx="1593218" cy="260341"/>
          </a:xfrm>
          <a:custGeom>
            <a:avLst/>
            <a:gdLst>
              <a:gd name="connsiteX0" fmla="*/ 1556023 w 1691239"/>
              <a:gd name="connsiteY0" fmla="*/ 0 h 305760"/>
              <a:gd name="connsiteX1" fmla="*/ 1622393 w 1691239"/>
              <a:gd name="connsiteY1" fmla="*/ 22880 h 305760"/>
              <a:gd name="connsiteX2" fmla="*/ 1691239 w 1691239"/>
              <a:gd name="connsiteY2" fmla="*/ 102138 h 305760"/>
              <a:gd name="connsiteX3" fmla="*/ 815167 w 1691239"/>
              <a:gd name="connsiteY3" fmla="*/ 305760 h 305760"/>
              <a:gd name="connsiteX4" fmla="*/ 7941 w 1691239"/>
              <a:gd name="connsiteY4" fmla="*/ 181397 h 305760"/>
              <a:gd name="connsiteX5" fmla="*/ 0 w 1691239"/>
              <a:gd name="connsiteY5" fmla="*/ 172255 h 305760"/>
              <a:gd name="connsiteX6" fmla="*/ 584864 w 1691239"/>
              <a:gd name="connsiteY6" fmla="*/ 101459 h 305760"/>
              <a:gd name="connsiteX7" fmla="*/ 1298118 w 1691239"/>
              <a:gd name="connsiteY7" fmla="*/ 24106 h 305760"/>
              <a:gd name="connsiteX0" fmla="*/ 815167 w 1782679"/>
              <a:gd name="connsiteY0" fmla="*/ 305760 h 305760"/>
              <a:gd name="connsiteX1" fmla="*/ 7941 w 1782679"/>
              <a:gd name="connsiteY1" fmla="*/ 181397 h 305760"/>
              <a:gd name="connsiteX2" fmla="*/ 0 w 1782679"/>
              <a:gd name="connsiteY2" fmla="*/ 172255 h 305760"/>
              <a:gd name="connsiteX3" fmla="*/ 584864 w 1782679"/>
              <a:gd name="connsiteY3" fmla="*/ 101459 h 305760"/>
              <a:gd name="connsiteX4" fmla="*/ 1298118 w 1782679"/>
              <a:gd name="connsiteY4" fmla="*/ 24106 h 305760"/>
              <a:gd name="connsiteX5" fmla="*/ 1556023 w 1782679"/>
              <a:gd name="connsiteY5" fmla="*/ 0 h 305760"/>
              <a:gd name="connsiteX6" fmla="*/ 1622393 w 1782679"/>
              <a:gd name="connsiteY6" fmla="*/ 22880 h 305760"/>
              <a:gd name="connsiteX7" fmla="*/ 1782679 w 1782679"/>
              <a:gd name="connsiteY7" fmla="*/ 193578 h 305760"/>
              <a:gd name="connsiteX0" fmla="*/ 815167 w 1622393"/>
              <a:gd name="connsiteY0" fmla="*/ 305760 h 305760"/>
              <a:gd name="connsiteX1" fmla="*/ 7941 w 1622393"/>
              <a:gd name="connsiteY1" fmla="*/ 181397 h 305760"/>
              <a:gd name="connsiteX2" fmla="*/ 0 w 1622393"/>
              <a:gd name="connsiteY2" fmla="*/ 172255 h 305760"/>
              <a:gd name="connsiteX3" fmla="*/ 584864 w 1622393"/>
              <a:gd name="connsiteY3" fmla="*/ 101459 h 305760"/>
              <a:gd name="connsiteX4" fmla="*/ 1298118 w 1622393"/>
              <a:gd name="connsiteY4" fmla="*/ 24106 h 305760"/>
              <a:gd name="connsiteX5" fmla="*/ 1556023 w 1622393"/>
              <a:gd name="connsiteY5" fmla="*/ 0 h 305760"/>
              <a:gd name="connsiteX6" fmla="*/ 1622393 w 1622393"/>
              <a:gd name="connsiteY6" fmla="*/ 22880 h 305760"/>
              <a:gd name="connsiteX0" fmla="*/ 815167 w 1556023"/>
              <a:gd name="connsiteY0" fmla="*/ 305760 h 305760"/>
              <a:gd name="connsiteX1" fmla="*/ 7941 w 1556023"/>
              <a:gd name="connsiteY1" fmla="*/ 181397 h 305760"/>
              <a:gd name="connsiteX2" fmla="*/ 0 w 1556023"/>
              <a:gd name="connsiteY2" fmla="*/ 172255 h 305760"/>
              <a:gd name="connsiteX3" fmla="*/ 584864 w 1556023"/>
              <a:gd name="connsiteY3" fmla="*/ 101459 h 305760"/>
              <a:gd name="connsiteX4" fmla="*/ 1298118 w 1556023"/>
              <a:gd name="connsiteY4" fmla="*/ 24106 h 305760"/>
              <a:gd name="connsiteX5" fmla="*/ 1556023 w 1556023"/>
              <a:gd name="connsiteY5" fmla="*/ 0 h 305760"/>
              <a:gd name="connsiteX0" fmla="*/ 7941 w 1556023"/>
              <a:gd name="connsiteY0" fmla="*/ 181397 h 181397"/>
              <a:gd name="connsiteX1" fmla="*/ 0 w 1556023"/>
              <a:gd name="connsiteY1" fmla="*/ 172255 h 181397"/>
              <a:gd name="connsiteX2" fmla="*/ 584864 w 1556023"/>
              <a:gd name="connsiteY2" fmla="*/ 101459 h 181397"/>
              <a:gd name="connsiteX3" fmla="*/ 1298118 w 1556023"/>
              <a:gd name="connsiteY3" fmla="*/ 24106 h 181397"/>
              <a:gd name="connsiteX4" fmla="*/ 1556023 w 1556023"/>
              <a:gd name="connsiteY4" fmla="*/ 0 h 181397"/>
              <a:gd name="connsiteX0" fmla="*/ 0 w 1556023"/>
              <a:gd name="connsiteY0" fmla="*/ 172255 h 172255"/>
              <a:gd name="connsiteX1" fmla="*/ 584864 w 1556023"/>
              <a:gd name="connsiteY1" fmla="*/ 101459 h 172255"/>
              <a:gd name="connsiteX2" fmla="*/ 1298118 w 1556023"/>
              <a:gd name="connsiteY2" fmla="*/ 24106 h 172255"/>
              <a:gd name="connsiteX3" fmla="*/ 1556023 w 1556023"/>
              <a:gd name="connsiteY3" fmla="*/ 0 h 172255"/>
              <a:gd name="connsiteX0" fmla="*/ 0 w 1556023"/>
              <a:gd name="connsiteY0" fmla="*/ 172255 h 172255"/>
              <a:gd name="connsiteX1" fmla="*/ 588507 w 1556023"/>
              <a:gd name="connsiteY1" fmla="*/ 89747 h 172255"/>
              <a:gd name="connsiteX2" fmla="*/ 1298118 w 1556023"/>
              <a:gd name="connsiteY2" fmla="*/ 24106 h 172255"/>
              <a:gd name="connsiteX3" fmla="*/ 1556023 w 1556023"/>
              <a:gd name="connsiteY3" fmla="*/ 0 h 172255"/>
              <a:gd name="connsiteX0" fmla="*/ 0 w 1556023"/>
              <a:gd name="connsiteY0" fmla="*/ 172255 h 172255"/>
              <a:gd name="connsiteX1" fmla="*/ 588507 w 1556023"/>
              <a:gd name="connsiteY1" fmla="*/ 89747 h 172255"/>
              <a:gd name="connsiteX2" fmla="*/ 1268974 w 1556023"/>
              <a:gd name="connsiteY2" fmla="*/ 21178 h 172255"/>
              <a:gd name="connsiteX3" fmla="*/ 1556023 w 1556023"/>
              <a:gd name="connsiteY3" fmla="*/ 0 h 172255"/>
              <a:gd name="connsiteX0" fmla="*/ 0 w 1556023"/>
              <a:gd name="connsiteY0" fmla="*/ 172255 h 172255"/>
              <a:gd name="connsiteX1" fmla="*/ 588507 w 1556023"/>
              <a:gd name="connsiteY1" fmla="*/ 89747 h 172255"/>
              <a:gd name="connsiteX2" fmla="*/ 1268974 w 1556023"/>
              <a:gd name="connsiteY2" fmla="*/ 21178 h 172255"/>
              <a:gd name="connsiteX3" fmla="*/ 1556023 w 1556023"/>
              <a:gd name="connsiteY3" fmla="*/ 0 h 172255"/>
              <a:gd name="connsiteX0" fmla="*/ 0 w 1556023"/>
              <a:gd name="connsiteY0" fmla="*/ 172255 h 172255"/>
              <a:gd name="connsiteX1" fmla="*/ 588507 w 1556023"/>
              <a:gd name="connsiteY1" fmla="*/ 89747 h 172255"/>
              <a:gd name="connsiteX2" fmla="*/ 1268974 w 1556023"/>
              <a:gd name="connsiteY2" fmla="*/ 21178 h 172255"/>
              <a:gd name="connsiteX3" fmla="*/ 1556023 w 1556023"/>
              <a:gd name="connsiteY3" fmla="*/ 0 h 172255"/>
              <a:gd name="connsiteX0" fmla="*/ 0 w 1556023"/>
              <a:gd name="connsiteY0" fmla="*/ 172255 h 172255"/>
              <a:gd name="connsiteX1" fmla="*/ 588507 w 1556023"/>
              <a:gd name="connsiteY1" fmla="*/ 89747 h 172255"/>
              <a:gd name="connsiteX2" fmla="*/ 1268974 w 1556023"/>
              <a:gd name="connsiteY2" fmla="*/ 21178 h 172255"/>
              <a:gd name="connsiteX3" fmla="*/ 1556023 w 1556023"/>
              <a:gd name="connsiteY3" fmla="*/ 0 h 172255"/>
              <a:gd name="connsiteX0" fmla="*/ 0 w 1556023"/>
              <a:gd name="connsiteY0" fmla="*/ 172255 h 172255"/>
              <a:gd name="connsiteX1" fmla="*/ 588507 w 1556023"/>
              <a:gd name="connsiteY1" fmla="*/ 89747 h 172255"/>
              <a:gd name="connsiteX2" fmla="*/ 1556023 w 1556023"/>
              <a:gd name="connsiteY2" fmla="*/ 0 h 172255"/>
              <a:gd name="connsiteX0" fmla="*/ 0 w 1556023"/>
              <a:gd name="connsiteY0" fmla="*/ 172255 h 172255"/>
              <a:gd name="connsiteX1" fmla="*/ 588507 w 1556023"/>
              <a:gd name="connsiteY1" fmla="*/ 89747 h 172255"/>
              <a:gd name="connsiteX2" fmla="*/ 1556023 w 1556023"/>
              <a:gd name="connsiteY2" fmla="*/ 0 h 172255"/>
              <a:gd name="connsiteX0" fmla="*/ 0 w 1556023"/>
              <a:gd name="connsiteY0" fmla="*/ 172255 h 172255"/>
              <a:gd name="connsiteX1" fmla="*/ 672297 w 1556023"/>
              <a:gd name="connsiteY1" fmla="*/ 80963 h 172255"/>
              <a:gd name="connsiteX2" fmla="*/ 1556023 w 1556023"/>
              <a:gd name="connsiteY2" fmla="*/ 0 h 172255"/>
              <a:gd name="connsiteX0" fmla="*/ 0 w 1566952"/>
              <a:gd name="connsiteY0" fmla="*/ 138585 h 138585"/>
              <a:gd name="connsiteX1" fmla="*/ 683226 w 1566952"/>
              <a:gd name="connsiteY1" fmla="*/ 80963 h 138585"/>
              <a:gd name="connsiteX2" fmla="*/ 1566952 w 1566952"/>
              <a:gd name="connsiteY2" fmla="*/ 0 h 138585"/>
              <a:gd name="connsiteX0" fmla="*/ 0 w 1559666"/>
              <a:gd name="connsiteY0" fmla="*/ 170791 h 170791"/>
              <a:gd name="connsiteX1" fmla="*/ 675940 w 1559666"/>
              <a:gd name="connsiteY1" fmla="*/ 80963 h 170791"/>
              <a:gd name="connsiteX2" fmla="*/ 1559666 w 1559666"/>
              <a:gd name="connsiteY2" fmla="*/ 0 h 170791"/>
              <a:gd name="connsiteX0" fmla="*/ 0 w 1559666"/>
              <a:gd name="connsiteY0" fmla="*/ 170791 h 170791"/>
              <a:gd name="connsiteX1" fmla="*/ 675940 w 1559666"/>
              <a:gd name="connsiteY1" fmla="*/ 80963 h 170791"/>
              <a:gd name="connsiteX2" fmla="*/ 1559666 w 1559666"/>
              <a:gd name="connsiteY2" fmla="*/ 0 h 17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9666" h="170791">
                <a:moveTo>
                  <a:pt x="0" y="170791"/>
                </a:moveTo>
                <a:cubicBezTo>
                  <a:pt x="279959" y="130113"/>
                  <a:pt x="415996" y="109428"/>
                  <a:pt x="675940" y="80963"/>
                </a:cubicBezTo>
                <a:cubicBezTo>
                  <a:pt x="935884" y="52498"/>
                  <a:pt x="1223308" y="23089"/>
                  <a:pt x="1559666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E86A3FC-2DD7-43D5-E968-3D1457CB81BE}"/>
              </a:ext>
            </a:extLst>
          </p:cNvPr>
          <p:cNvSpPr/>
          <p:nvPr userDrawn="1"/>
        </p:nvSpPr>
        <p:spPr>
          <a:xfrm flipH="1">
            <a:off x="3072784" y="5059954"/>
            <a:ext cx="3540895" cy="639658"/>
          </a:xfrm>
          <a:custGeom>
            <a:avLst/>
            <a:gdLst>
              <a:gd name="connsiteX0" fmla="*/ 0 w 3849627"/>
              <a:gd name="connsiteY0" fmla="*/ 250321 h 419633"/>
              <a:gd name="connsiteX1" fmla="*/ 34114 w 3849627"/>
              <a:gd name="connsiteY1" fmla="*/ 336824 h 419633"/>
              <a:gd name="connsiteX2" fmla="*/ 134672 w 3849627"/>
              <a:gd name="connsiteY2" fmla="*/ 419633 h 419633"/>
              <a:gd name="connsiteX3" fmla="*/ 622450 w 3849627"/>
              <a:gd name="connsiteY3" fmla="*/ 343560 h 419633"/>
              <a:gd name="connsiteX4" fmla="*/ 1046484 w 3849627"/>
              <a:gd name="connsiteY4" fmla="*/ 276806 h 419633"/>
              <a:gd name="connsiteX5" fmla="*/ 3600997 w 3849627"/>
              <a:gd name="connsiteY5" fmla="*/ 0 h 419633"/>
              <a:gd name="connsiteX6" fmla="*/ 3343127 w 3849627"/>
              <a:gd name="connsiteY6" fmla="*/ 2665 h 419633"/>
              <a:gd name="connsiteX7" fmla="*/ 1367135 w 3849627"/>
              <a:gd name="connsiteY7" fmla="*/ 226327 h 419633"/>
              <a:gd name="connsiteX8" fmla="*/ 1046484 w 3849627"/>
              <a:gd name="connsiteY8" fmla="*/ 276806 h 419633"/>
              <a:gd name="connsiteX9" fmla="*/ 3798767 w 3849627"/>
              <a:gd name="connsiteY9" fmla="*/ 346461 h 419633"/>
              <a:gd name="connsiteX10" fmla="*/ 3810470 w 3849627"/>
              <a:gd name="connsiteY10" fmla="*/ 336824 h 419633"/>
              <a:gd name="connsiteX11" fmla="*/ 3849627 w 3849627"/>
              <a:gd name="connsiteY11" fmla="*/ 237533 h 419633"/>
              <a:gd name="connsiteX12" fmla="*/ 3698167 w 3849627"/>
              <a:gd name="connsiteY12" fmla="*/ 45763 h 419633"/>
              <a:gd name="connsiteX0" fmla="*/ 1012370 w 3815513"/>
              <a:gd name="connsiteY0" fmla="*/ 276806 h 419633"/>
              <a:gd name="connsiteX1" fmla="*/ 0 w 3815513"/>
              <a:gd name="connsiteY1" fmla="*/ 336824 h 419633"/>
              <a:gd name="connsiteX2" fmla="*/ 100558 w 3815513"/>
              <a:gd name="connsiteY2" fmla="*/ 419633 h 419633"/>
              <a:gd name="connsiteX3" fmla="*/ 588336 w 3815513"/>
              <a:gd name="connsiteY3" fmla="*/ 343560 h 419633"/>
              <a:gd name="connsiteX4" fmla="*/ 1012370 w 3815513"/>
              <a:gd name="connsiteY4" fmla="*/ 276806 h 419633"/>
              <a:gd name="connsiteX5" fmla="*/ 3566883 w 3815513"/>
              <a:gd name="connsiteY5" fmla="*/ 0 h 419633"/>
              <a:gd name="connsiteX6" fmla="*/ 3309013 w 3815513"/>
              <a:gd name="connsiteY6" fmla="*/ 2665 h 419633"/>
              <a:gd name="connsiteX7" fmla="*/ 1333021 w 3815513"/>
              <a:gd name="connsiteY7" fmla="*/ 226327 h 419633"/>
              <a:gd name="connsiteX8" fmla="*/ 1012370 w 3815513"/>
              <a:gd name="connsiteY8" fmla="*/ 276806 h 419633"/>
              <a:gd name="connsiteX9" fmla="*/ 3764653 w 3815513"/>
              <a:gd name="connsiteY9" fmla="*/ 346461 h 419633"/>
              <a:gd name="connsiteX10" fmla="*/ 3776356 w 3815513"/>
              <a:gd name="connsiteY10" fmla="*/ 336824 h 419633"/>
              <a:gd name="connsiteX11" fmla="*/ 3815513 w 3815513"/>
              <a:gd name="connsiteY11" fmla="*/ 237533 h 419633"/>
              <a:gd name="connsiteX12" fmla="*/ 3664053 w 3815513"/>
              <a:gd name="connsiteY12" fmla="*/ 45763 h 419633"/>
              <a:gd name="connsiteX13" fmla="*/ 3566883 w 3815513"/>
              <a:gd name="connsiteY13" fmla="*/ 0 h 419633"/>
              <a:gd name="connsiteX0" fmla="*/ 911812 w 3714955"/>
              <a:gd name="connsiteY0" fmla="*/ 276806 h 419633"/>
              <a:gd name="connsiteX1" fmla="*/ 0 w 3714955"/>
              <a:gd name="connsiteY1" fmla="*/ 419633 h 419633"/>
              <a:gd name="connsiteX2" fmla="*/ 487778 w 3714955"/>
              <a:gd name="connsiteY2" fmla="*/ 343560 h 419633"/>
              <a:gd name="connsiteX3" fmla="*/ 911812 w 3714955"/>
              <a:gd name="connsiteY3" fmla="*/ 276806 h 419633"/>
              <a:gd name="connsiteX4" fmla="*/ 3466325 w 3714955"/>
              <a:gd name="connsiteY4" fmla="*/ 0 h 419633"/>
              <a:gd name="connsiteX5" fmla="*/ 3208455 w 3714955"/>
              <a:gd name="connsiteY5" fmla="*/ 2665 h 419633"/>
              <a:gd name="connsiteX6" fmla="*/ 1232463 w 3714955"/>
              <a:gd name="connsiteY6" fmla="*/ 226327 h 419633"/>
              <a:gd name="connsiteX7" fmla="*/ 911812 w 3714955"/>
              <a:gd name="connsiteY7" fmla="*/ 276806 h 419633"/>
              <a:gd name="connsiteX8" fmla="*/ 3664095 w 3714955"/>
              <a:gd name="connsiteY8" fmla="*/ 346461 h 419633"/>
              <a:gd name="connsiteX9" fmla="*/ 3675798 w 3714955"/>
              <a:gd name="connsiteY9" fmla="*/ 336824 h 419633"/>
              <a:gd name="connsiteX10" fmla="*/ 3714955 w 3714955"/>
              <a:gd name="connsiteY10" fmla="*/ 237533 h 419633"/>
              <a:gd name="connsiteX11" fmla="*/ 3563495 w 3714955"/>
              <a:gd name="connsiteY11" fmla="*/ 45763 h 419633"/>
              <a:gd name="connsiteX12" fmla="*/ 3466325 w 3714955"/>
              <a:gd name="connsiteY12" fmla="*/ 0 h 419633"/>
              <a:gd name="connsiteX0" fmla="*/ 911812 w 3714955"/>
              <a:gd name="connsiteY0" fmla="*/ 276806 h 419633"/>
              <a:gd name="connsiteX1" fmla="*/ 0 w 3714955"/>
              <a:gd name="connsiteY1" fmla="*/ 419633 h 419633"/>
              <a:gd name="connsiteX2" fmla="*/ 487778 w 3714955"/>
              <a:gd name="connsiteY2" fmla="*/ 343560 h 419633"/>
              <a:gd name="connsiteX3" fmla="*/ 911812 w 3714955"/>
              <a:gd name="connsiteY3" fmla="*/ 276806 h 419633"/>
              <a:gd name="connsiteX4" fmla="*/ 3466325 w 3714955"/>
              <a:gd name="connsiteY4" fmla="*/ 0 h 419633"/>
              <a:gd name="connsiteX5" fmla="*/ 3208455 w 3714955"/>
              <a:gd name="connsiteY5" fmla="*/ 2665 h 419633"/>
              <a:gd name="connsiteX6" fmla="*/ 1232463 w 3714955"/>
              <a:gd name="connsiteY6" fmla="*/ 226327 h 419633"/>
              <a:gd name="connsiteX7" fmla="*/ 911812 w 3714955"/>
              <a:gd name="connsiteY7" fmla="*/ 276806 h 419633"/>
              <a:gd name="connsiteX8" fmla="*/ 3664095 w 3714955"/>
              <a:gd name="connsiteY8" fmla="*/ 346461 h 419633"/>
              <a:gd name="connsiteX9" fmla="*/ 3714955 w 3714955"/>
              <a:gd name="connsiteY9" fmla="*/ 237533 h 419633"/>
              <a:gd name="connsiteX10" fmla="*/ 3563495 w 3714955"/>
              <a:gd name="connsiteY10" fmla="*/ 45763 h 419633"/>
              <a:gd name="connsiteX11" fmla="*/ 3466325 w 3714955"/>
              <a:gd name="connsiteY11" fmla="*/ 0 h 419633"/>
              <a:gd name="connsiteX0" fmla="*/ 911812 w 3714955"/>
              <a:gd name="connsiteY0" fmla="*/ 276806 h 419633"/>
              <a:gd name="connsiteX1" fmla="*/ 0 w 3714955"/>
              <a:gd name="connsiteY1" fmla="*/ 419633 h 419633"/>
              <a:gd name="connsiteX2" fmla="*/ 487778 w 3714955"/>
              <a:gd name="connsiteY2" fmla="*/ 343560 h 419633"/>
              <a:gd name="connsiteX3" fmla="*/ 911812 w 3714955"/>
              <a:gd name="connsiteY3" fmla="*/ 276806 h 419633"/>
              <a:gd name="connsiteX4" fmla="*/ 3466325 w 3714955"/>
              <a:gd name="connsiteY4" fmla="*/ 0 h 419633"/>
              <a:gd name="connsiteX5" fmla="*/ 3208455 w 3714955"/>
              <a:gd name="connsiteY5" fmla="*/ 2665 h 419633"/>
              <a:gd name="connsiteX6" fmla="*/ 1232463 w 3714955"/>
              <a:gd name="connsiteY6" fmla="*/ 226327 h 419633"/>
              <a:gd name="connsiteX7" fmla="*/ 911812 w 3714955"/>
              <a:gd name="connsiteY7" fmla="*/ 276806 h 419633"/>
              <a:gd name="connsiteX8" fmla="*/ 3714955 w 3714955"/>
              <a:gd name="connsiteY8" fmla="*/ 237533 h 419633"/>
              <a:gd name="connsiteX9" fmla="*/ 3563495 w 3714955"/>
              <a:gd name="connsiteY9" fmla="*/ 45763 h 419633"/>
              <a:gd name="connsiteX10" fmla="*/ 3466325 w 3714955"/>
              <a:gd name="connsiteY10" fmla="*/ 0 h 419633"/>
              <a:gd name="connsiteX0" fmla="*/ 911812 w 3563495"/>
              <a:gd name="connsiteY0" fmla="*/ 276806 h 419633"/>
              <a:gd name="connsiteX1" fmla="*/ 0 w 3563495"/>
              <a:gd name="connsiteY1" fmla="*/ 419633 h 419633"/>
              <a:gd name="connsiteX2" fmla="*/ 487778 w 3563495"/>
              <a:gd name="connsiteY2" fmla="*/ 343560 h 419633"/>
              <a:gd name="connsiteX3" fmla="*/ 911812 w 3563495"/>
              <a:gd name="connsiteY3" fmla="*/ 276806 h 419633"/>
              <a:gd name="connsiteX4" fmla="*/ 3466325 w 3563495"/>
              <a:gd name="connsiteY4" fmla="*/ 0 h 419633"/>
              <a:gd name="connsiteX5" fmla="*/ 3208455 w 3563495"/>
              <a:gd name="connsiteY5" fmla="*/ 2665 h 419633"/>
              <a:gd name="connsiteX6" fmla="*/ 1232463 w 3563495"/>
              <a:gd name="connsiteY6" fmla="*/ 226327 h 419633"/>
              <a:gd name="connsiteX7" fmla="*/ 911812 w 3563495"/>
              <a:gd name="connsiteY7" fmla="*/ 276806 h 419633"/>
              <a:gd name="connsiteX8" fmla="*/ 3563495 w 3563495"/>
              <a:gd name="connsiteY8" fmla="*/ 45763 h 419633"/>
              <a:gd name="connsiteX9" fmla="*/ 3466325 w 3563495"/>
              <a:gd name="connsiteY9" fmla="*/ 0 h 419633"/>
              <a:gd name="connsiteX0" fmla="*/ 911812 w 3466325"/>
              <a:gd name="connsiteY0" fmla="*/ 276806 h 419633"/>
              <a:gd name="connsiteX1" fmla="*/ 0 w 3466325"/>
              <a:gd name="connsiteY1" fmla="*/ 419633 h 419633"/>
              <a:gd name="connsiteX2" fmla="*/ 487778 w 3466325"/>
              <a:gd name="connsiteY2" fmla="*/ 343560 h 419633"/>
              <a:gd name="connsiteX3" fmla="*/ 911812 w 3466325"/>
              <a:gd name="connsiteY3" fmla="*/ 276806 h 419633"/>
              <a:gd name="connsiteX4" fmla="*/ 3466325 w 3466325"/>
              <a:gd name="connsiteY4" fmla="*/ 0 h 419633"/>
              <a:gd name="connsiteX5" fmla="*/ 3208455 w 3466325"/>
              <a:gd name="connsiteY5" fmla="*/ 2665 h 419633"/>
              <a:gd name="connsiteX6" fmla="*/ 1232463 w 3466325"/>
              <a:gd name="connsiteY6" fmla="*/ 226327 h 419633"/>
              <a:gd name="connsiteX7" fmla="*/ 911812 w 3466325"/>
              <a:gd name="connsiteY7" fmla="*/ 276806 h 419633"/>
              <a:gd name="connsiteX8" fmla="*/ 3466325 w 3466325"/>
              <a:gd name="connsiteY8" fmla="*/ 0 h 419633"/>
              <a:gd name="connsiteX0" fmla="*/ 0 w 3557765"/>
              <a:gd name="connsiteY0" fmla="*/ 419633 h 419633"/>
              <a:gd name="connsiteX1" fmla="*/ 487778 w 3557765"/>
              <a:gd name="connsiteY1" fmla="*/ 343560 h 419633"/>
              <a:gd name="connsiteX2" fmla="*/ 911812 w 3557765"/>
              <a:gd name="connsiteY2" fmla="*/ 276806 h 419633"/>
              <a:gd name="connsiteX3" fmla="*/ 3466325 w 3557765"/>
              <a:gd name="connsiteY3" fmla="*/ 0 h 419633"/>
              <a:gd name="connsiteX4" fmla="*/ 3208455 w 3557765"/>
              <a:gd name="connsiteY4" fmla="*/ 2665 h 419633"/>
              <a:gd name="connsiteX5" fmla="*/ 1232463 w 3557765"/>
              <a:gd name="connsiteY5" fmla="*/ 226327 h 419633"/>
              <a:gd name="connsiteX6" fmla="*/ 911812 w 3557765"/>
              <a:gd name="connsiteY6" fmla="*/ 276806 h 419633"/>
              <a:gd name="connsiteX7" fmla="*/ 3557765 w 3557765"/>
              <a:gd name="connsiteY7" fmla="*/ 91440 h 419633"/>
              <a:gd name="connsiteX0" fmla="*/ 0 w 3466325"/>
              <a:gd name="connsiteY0" fmla="*/ 419633 h 419633"/>
              <a:gd name="connsiteX1" fmla="*/ 487778 w 3466325"/>
              <a:gd name="connsiteY1" fmla="*/ 343560 h 419633"/>
              <a:gd name="connsiteX2" fmla="*/ 911812 w 3466325"/>
              <a:gd name="connsiteY2" fmla="*/ 276806 h 419633"/>
              <a:gd name="connsiteX3" fmla="*/ 0 w 3466325"/>
              <a:gd name="connsiteY3" fmla="*/ 419633 h 419633"/>
              <a:gd name="connsiteX4" fmla="*/ 3466325 w 3466325"/>
              <a:gd name="connsiteY4" fmla="*/ 0 h 419633"/>
              <a:gd name="connsiteX5" fmla="*/ 3208455 w 3466325"/>
              <a:gd name="connsiteY5" fmla="*/ 2665 h 419633"/>
              <a:gd name="connsiteX6" fmla="*/ 1232463 w 3466325"/>
              <a:gd name="connsiteY6" fmla="*/ 226327 h 419633"/>
              <a:gd name="connsiteX7" fmla="*/ 911812 w 3466325"/>
              <a:gd name="connsiteY7" fmla="*/ 276806 h 41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325" h="419633">
                <a:moveTo>
                  <a:pt x="0" y="419633"/>
                </a:moveTo>
                <a:lnTo>
                  <a:pt x="487778" y="343560"/>
                </a:lnTo>
                <a:lnTo>
                  <a:pt x="911812" y="276806"/>
                </a:lnTo>
                <a:lnTo>
                  <a:pt x="0" y="419633"/>
                </a:lnTo>
                <a:close/>
                <a:moveTo>
                  <a:pt x="3466325" y="0"/>
                </a:moveTo>
                <a:lnTo>
                  <a:pt x="3208455" y="2665"/>
                </a:lnTo>
                <a:cubicBezTo>
                  <a:pt x="2665795" y="18307"/>
                  <a:pt x="1968514" y="113038"/>
                  <a:pt x="1232463" y="226327"/>
                </a:cubicBezTo>
                <a:lnTo>
                  <a:pt x="911812" y="276806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CE5ABC8-51AD-28D2-E3AC-ABA4D3670989}"/>
              </a:ext>
            </a:extLst>
          </p:cNvPr>
          <p:cNvSpPr/>
          <p:nvPr userDrawn="1"/>
        </p:nvSpPr>
        <p:spPr>
          <a:xfrm>
            <a:off x="7498190" y="5914241"/>
            <a:ext cx="1408283" cy="94797"/>
          </a:xfrm>
          <a:custGeom>
            <a:avLst/>
            <a:gdLst>
              <a:gd name="connsiteX0" fmla="*/ 741686 w 1378625"/>
              <a:gd name="connsiteY0" fmla="*/ 0 h 134383"/>
              <a:gd name="connsiteX1" fmla="*/ 1278346 w 1378625"/>
              <a:gd name="connsiteY1" fmla="*/ 43254 h 134383"/>
              <a:gd name="connsiteX2" fmla="*/ 1378625 w 1378625"/>
              <a:gd name="connsiteY2" fmla="*/ 72194 h 134383"/>
              <a:gd name="connsiteX3" fmla="*/ 993653 w 1378625"/>
              <a:gd name="connsiteY3" fmla="*/ 104991 h 134383"/>
              <a:gd name="connsiteX4" fmla="*/ 431063 w 1378625"/>
              <a:gd name="connsiteY4" fmla="*/ 131921 h 134383"/>
              <a:gd name="connsiteX5" fmla="*/ 157714 w 1378625"/>
              <a:gd name="connsiteY5" fmla="*/ 134173 h 134383"/>
              <a:gd name="connsiteX6" fmla="*/ 0 w 1378625"/>
              <a:gd name="connsiteY6" fmla="*/ 131037 h 134383"/>
              <a:gd name="connsiteX7" fmla="*/ 42376 w 1378625"/>
              <a:gd name="connsiteY7" fmla="*/ 90195 h 134383"/>
              <a:gd name="connsiteX8" fmla="*/ 741686 w 1378625"/>
              <a:gd name="connsiteY8" fmla="*/ 0 h 134383"/>
              <a:gd name="connsiteX0" fmla="*/ 741686 w 1378625"/>
              <a:gd name="connsiteY0" fmla="*/ 0 h 181635"/>
              <a:gd name="connsiteX1" fmla="*/ 1278346 w 1378625"/>
              <a:gd name="connsiteY1" fmla="*/ 43254 h 181635"/>
              <a:gd name="connsiteX2" fmla="*/ 1378625 w 1378625"/>
              <a:gd name="connsiteY2" fmla="*/ 72194 h 181635"/>
              <a:gd name="connsiteX3" fmla="*/ 993653 w 1378625"/>
              <a:gd name="connsiteY3" fmla="*/ 104991 h 181635"/>
              <a:gd name="connsiteX4" fmla="*/ 431063 w 1378625"/>
              <a:gd name="connsiteY4" fmla="*/ 131921 h 181635"/>
              <a:gd name="connsiteX5" fmla="*/ 157714 w 1378625"/>
              <a:gd name="connsiteY5" fmla="*/ 134173 h 181635"/>
              <a:gd name="connsiteX6" fmla="*/ 0 w 1378625"/>
              <a:gd name="connsiteY6" fmla="*/ 131037 h 181635"/>
              <a:gd name="connsiteX7" fmla="*/ 133816 w 1378625"/>
              <a:gd name="connsiteY7" fmla="*/ 181635 h 181635"/>
              <a:gd name="connsiteX0" fmla="*/ 741686 w 1378625"/>
              <a:gd name="connsiteY0" fmla="*/ 0 h 134383"/>
              <a:gd name="connsiteX1" fmla="*/ 1278346 w 1378625"/>
              <a:gd name="connsiteY1" fmla="*/ 43254 h 134383"/>
              <a:gd name="connsiteX2" fmla="*/ 1378625 w 1378625"/>
              <a:gd name="connsiteY2" fmla="*/ 72194 h 134383"/>
              <a:gd name="connsiteX3" fmla="*/ 993653 w 1378625"/>
              <a:gd name="connsiteY3" fmla="*/ 104991 h 134383"/>
              <a:gd name="connsiteX4" fmla="*/ 431063 w 1378625"/>
              <a:gd name="connsiteY4" fmla="*/ 131921 h 134383"/>
              <a:gd name="connsiteX5" fmla="*/ 157714 w 1378625"/>
              <a:gd name="connsiteY5" fmla="*/ 134173 h 134383"/>
              <a:gd name="connsiteX6" fmla="*/ 0 w 1378625"/>
              <a:gd name="connsiteY6" fmla="*/ 131037 h 134383"/>
              <a:gd name="connsiteX0" fmla="*/ 1278346 w 1378625"/>
              <a:gd name="connsiteY0" fmla="*/ 0 h 91129"/>
              <a:gd name="connsiteX1" fmla="*/ 1378625 w 1378625"/>
              <a:gd name="connsiteY1" fmla="*/ 28940 h 91129"/>
              <a:gd name="connsiteX2" fmla="*/ 993653 w 1378625"/>
              <a:gd name="connsiteY2" fmla="*/ 61737 h 91129"/>
              <a:gd name="connsiteX3" fmla="*/ 431063 w 1378625"/>
              <a:gd name="connsiteY3" fmla="*/ 88667 h 91129"/>
              <a:gd name="connsiteX4" fmla="*/ 157714 w 1378625"/>
              <a:gd name="connsiteY4" fmla="*/ 90919 h 91129"/>
              <a:gd name="connsiteX5" fmla="*/ 0 w 1378625"/>
              <a:gd name="connsiteY5" fmla="*/ 87783 h 91129"/>
              <a:gd name="connsiteX0" fmla="*/ 1378625 w 1378625"/>
              <a:gd name="connsiteY0" fmla="*/ 0 h 62189"/>
              <a:gd name="connsiteX1" fmla="*/ 993653 w 1378625"/>
              <a:gd name="connsiteY1" fmla="*/ 32797 h 62189"/>
              <a:gd name="connsiteX2" fmla="*/ 431063 w 1378625"/>
              <a:gd name="connsiteY2" fmla="*/ 59727 h 62189"/>
              <a:gd name="connsiteX3" fmla="*/ 157714 w 1378625"/>
              <a:gd name="connsiteY3" fmla="*/ 61979 h 62189"/>
              <a:gd name="connsiteX4" fmla="*/ 0 w 1378625"/>
              <a:gd name="connsiteY4" fmla="*/ 58843 h 6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625" h="62189">
                <a:moveTo>
                  <a:pt x="1378625" y="0"/>
                </a:moveTo>
                <a:lnTo>
                  <a:pt x="993653" y="32797"/>
                </a:lnTo>
                <a:cubicBezTo>
                  <a:pt x="800054" y="46058"/>
                  <a:pt x="611432" y="55395"/>
                  <a:pt x="431063" y="59727"/>
                </a:cubicBezTo>
                <a:cubicBezTo>
                  <a:pt x="340879" y="61893"/>
                  <a:pt x="249708" y="62585"/>
                  <a:pt x="157714" y="61979"/>
                </a:cubicBezTo>
                <a:lnTo>
                  <a:pt x="0" y="58843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40C28B1E-792F-749F-9FFE-12B9E950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56F609C9-21F9-2D2B-2EFF-7B8201F23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C1EDA5D-4439-59ED-83EF-398C3762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9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Results Screensho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2D68C6-D6E3-D9F9-3478-8B03C97E3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2673752"/>
            <a:ext cx="3040064" cy="3551202"/>
          </a:xfrm>
        </p:spPr>
        <p:txBody>
          <a:bodyPr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0BA0BD5-053D-23D9-5C13-CC15885A74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22431" y="1534840"/>
            <a:ext cx="8226670" cy="4690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7CE791B3-9566-A4B0-EDBB-9D28032E4F2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E1A3CF29-0930-CCC0-DF47-0393083798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69CE3B6-17F4-9649-0E71-04E0FE7EBD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5FF96EC-17B5-1E30-8AD1-354C46D5C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616" y="1527859"/>
            <a:ext cx="3040064" cy="104172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4400" b="0" i="0">
                <a:solidFill>
                  <a:schemeClr val="accent2"/>
                </a:solidFill>
                <a:latin typeface="NimbusSanExtLig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3912B-C5B4-D012-D57D-C996FEF6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82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3305036"/>
          </a:xfrm>
          <a:prstGeom prst="roundRect">
            <a:avLst>
              <a:gd name="adj" fmla="val 7881"/>
            </a:avLst>
          </a:prstGeom>
          <a:solidFill>
            <a:schemeClr val="accent2"/>
          </a:solidFill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2520118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2904166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2702832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D3DB71-544C-CCED-1DFC-DA5E6D8A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94330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309ACF-FDD8-DBE0-E469-0A3BE4CD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905403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42D28A2-EA6F-EAE9-75E4-02188F7B07F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8377" y="3611713"/>
            <a:ext cx="7369703" cy="2718749"/>
          </a:xfrm>
          <a:prstGeom prst="roundRect">
            <a:avLst>
              <a:gd name="adj" fmla="val 9162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3FA42F3-87FB-AB08-9777-E662E63EAD3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84850" y="3611713"/>
            <a:ext cx="4378767" cy="2718749"/>
          </a:xfrm>
          <a:prstGeom prst="roundRect">
            <a:avLst>
              <a:gd name="adj" fmla="val 8025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92541-7190-AE09-01B3-95805007D9E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E8782-0626-8779-51D8-4AB95BD563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F35F6C-A0C5-B8E4-8F49-8DBCBA8C6A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9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Results Screenshot 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0BA0BD5-053D-23D9-5C13-CC15885A74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46133" y="1241420"/>
            <a:ext cx="8302968" cy="4299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7CE791B3-9566-A4B0-EDBB-9D28032E4F2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E1A3CF29-0930-CCC0-DF47-0393083798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69CE3B6-17F4-9649-0E71-04E0FE7EBD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D983B8-B4D2-259B-39AA-75202429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932688"/>
          </a:xfrm>
        </p:spPr>
        <p:txBody>
          <a:bodyPr anchor="ctr"/>
          <a:lstStyle>
            <a:lvl1pPr marL="0" indent="0">
              <a:tabLst/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85FF96EC-17B5-1E30-8AD1-354C46D5CA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616" y="2908139"/>
            <a:ext cx="3040064" cy="104172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tabLst/>
              <a:defRPr sz="4400" b="0" i="0">
                <a:solidFill>
                  <a:schemeClr val="accent2"/>
                </a:solidFill>
                <a:latin typeface="NimbusSanExtLig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5E6F7326-0F42-89DE-4050-5C0593A86B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35567" y="5709138"/>
            <a:ext cx="8313534" cy="591078"/>
          </a:xfrm>
        </p:spPr>
        <p:txBody>
          <a:bodyPr/>
          <a:lstStyle>
            <a:lvl1pPr marL="11113" indent="-11113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912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Results Screenshot Cente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2D68C6-D6E3-D9F9-3478-8B03C97E3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5838092"/>
            <a:ext cx="11492483" cy="462124"/>
          </a:xfrm>
        </p:spPr>
        <p:txBody>
          <a:bodyPr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0BA0BD5-053D-23D9-5C13-CC15885A74C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6616" y="1375116"/>
            <a:ext cx="11492484" cy="4297680"/>
          </a:xfrm>
        </p:spPr>
        <p:txBody>
          <a:bodyPr/>
          <a:lstStyle>
            <a:lvl1pPr marL="11113" indent="-11113"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7CE791B3-9566-A4B0-EDBB-9D28032E4F2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E1A3CF29-0930-CCC0-DF47-0393083798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69CE3B6-17F4-9649-0E71-04E0FE7EBD2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D983B8-B4D2-259B-39AA-75202429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506201" cy="932688"/>
          </a:xfrm>
        </p:spPr>
        <p:txBody>
          <a:bodyPr anchor="ctr"/>
          <a:lstStyle>
            <a:lvl1pPr marL="0" indent="0">
              <a:tabLst/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59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2D68C6-D6E3-D9F9-3478-8B03C97E3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299570"/>
            <a:ext cx="2857534" cy="5049472"/>
          </a:xfrm>
          <a:prstGeom prst="roundRect">
            <a:avLst>
              <a:gd name="adj" fmla="val 5783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  <p:txBody>
          <a:bodyPr lIns="182880" tIns="182880" rIns="182880" bIns="91440"/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6DCCBF2-7393-6C92-CD11-600CBDB0B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0" y="1299570"/>
            <a:ext cx="8495817" cy="5041060"/>
          </a:xfrm>
          <a:prstGeom prst="roundRect">
            <a:avLst>
              <a:gd name="adj" fmla="val 3735"/>
            </a:avLst>
          </a:prstGeom>
          <a:ln>
            <a:solidFill>
              <a:schemeClr val="accent5"/>
            </a:solidFill>
          </a:ln>
        </p:spPr>
        <p:txBody>
          <a:bodyPr lIns="182880" tIns="91440" rIns="18288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NimbusSanEx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4">
            <a:extLst>
              <a:ext uri="{FF2B5EF4-FFF2-40B4-BE49-F238E27FC236}">
                <a16:creationId xmlns:a16="http://schemas.microsoft.com/office/drawing/2014/main" id="{7750BD75-CF6B-C500-4D19-2994803E82B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89867" y="1761068"/>
            <a:ext cx="8017933" cy="4368800"/>
          </a:xfrm>
        </p:spPr>
        <p:txBody>
          <a:bodyPr/>
          <a:lstStyle>
            <a:lvl1pPr marL="0" indent="0">
              <a:tabLst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E7D2B5F-0B4F-43E7-E411-C869E8879D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7CF4A43-5098-567A-5274-06BFE46875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8268CAC-F4E1-31D3-5F36-0DE6BDD015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A289BB-6BC9-4D71-1972-7AD897E4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 indent="0">
              <a:tabLst/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230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2D68C6-D6E3-D9F9-3478-8B03C97E3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299570"/>
            <a:ext cx="2843818" cy="5047488"/>
          </a:xfrm>
          <a:prstGeom prst="roundRect">
            <a:avLst>
              <a:gd name="adj" fmla="val 5783"/>
            </a:avLst>
          </a:prstGeom>
          <a:solidFill>
            <a:schemeClr val="accent2"/>
          </a:solidFill>
          <a:ln>
            <a:solidFill>
              <a:srgbClr val="157458"/>
            </a:solidFill>
          </a:ln>
        </p:spPr>
        <p:txBody>
          <a:bodyPr lIns="182880" tIns="182880" rIns="182880" bIns="91440"/>
          <a:lstStyle>
            <a:lvl1pPr marL="342900" indent="-342900"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4pPr>
            <a:lvl5pPr>
              <a:buClr>
                <a:schemeClr val="bg2"/>
              </a:buClr>
              <a:buFont typeface="+mj-lt"/>
              <a:buAutoNum type="arabicPeriod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E7D2B5F-0B4F-43E7-E411-C869E8879D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7CF4A43-5098-567A-5274-06BFE46875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8268CAC-F4E1-31D3-5F36-0DE6BDD015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55BFC7-5D5A-0885-DE94-8E40FB90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 indent="0">
              <a:tabLst/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B38A12C-3C68-1331-452B-BDF58CE3B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0" y="1299570"/>
            <a:ext cx="8495817" cy="5041060"/>
          </a:xfrm>
          <a:prstGeom prst="roundRect">
            <a:avLst>
              <a:gd name="adj" fmla="val 3735"/>
            </a:avLst>
          </a:prstGeom>
          <a:ln>
            <a:solidFill>
              <a:schemeClr val="accent5"/>
            </a:solidFill>
          </a:ln>
        </p:spPr>
        <p:txBody>
          <a:bodyPr lIns="182880" tIns="91440" rIns="18288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NimbusSanEx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FB2B2D9C-479A-68DB-11FF-254AB407860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89867" y="1761068"/>
            <a:ext cx="8017933" cy="4368800"/>
          </a:xfrm>
        </p:spPr>
        <p:txBody>
          <a:bodyPr/>
          <a:lstStyle>
            <a:lvl1pPr marL="0" indent="0">
              <a:tabLst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360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Yellow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2D68C6-D6E3-D9F9-3478-8B03C97E3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299570"/>
            <a:ext cx="2857534" cy="5047488"/>
          </a:xfrm>
          <a:prstGeom prst="roundRect">
            <a:avLst>
              <a:gd name="adj" fmla="val 5783"/>
            </a:avLst>
          </a:prstGeom>
          <a:solidFill>
            <a:schemeClr val="accent3"/>
          </a:solidFill>
          <a:ln>
            <a:solidFill>
              <a:srgbClr val="E1C010"/>
            </a:solidFill>
          </a:ln>
        </p:spPr>
        <p:txBody>
          <a:bodyPr lIns="182880" tIns="182880" rIns="182880" bIns="91440"/>
          <a:lstStyle>
            <a:lvl1pPr marL="342900" indent="-3429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E7D2B5F-0B4F-43E7-E411-C869E8879D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7CF4A43-5098-567A-5274-06BFE46875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8268CAC-F4E1-31D3-5F36-0DE6BDD015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BD53D6-7EE1-5F95-69D9-ED8FE78A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 indent="0">
              <a:tabLst/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281EB0E-19F6-2DBC-C181-5E48E3D31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0" y="1299570"/>
            <a:ext cx="8495817" cy="5041060"/>
          </a:xfrm>
          <a:prstGeom prst="roundRect">
            <a:avLst>
              <a:gd name="adj" fmla="val 3735"/>
            </a:avLst>
          </a:prstGeom>
          <a:ln>
            <a:solidFill>
              <a:schemeClr val="accent5"/>
            </a:solidFill>
          </a:ln>
        </p:spPr>
        <p:txBody>
          <a:bodyPr lIns="182880" tIns="91440" rIns="18288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NimbusSanEx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9FE5A19F-B10B-C129-8CC8-B90213BA5AA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89867" y="1761068"/>
            <a:ext cx="8017933" cy="4368800"/>
          </a:xfrm>
        </p:spPr>
        <p:txBody>
          <a:bodyPr/>
          <a:lstStyle>
            <a:lvl1pPr marL="0" indent="0">
              <a:tabLst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234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Oran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2D68C6-D6E3-D9F9-3478-8B03C97E3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299570"/>
            <a:ext cx="2857534" cy="5047488"/>
          </a:xfrm>
          <a:prstGeom prst="roundRect">
            <a:avLst>
              <a:gd name="adj" fmla="val 5783"/>
            </a:avLst>
          </a:prstGeom>
          <a:solidFill>
            <a:schemeClr val="accent4"/>
          </a:solidFill>
          <a:ln>
            <a:solidFill>
              <a:srgbClr val="D54223"/>
            </a:solidFill>
          </a:ln>
        </p:spPr>
        <p:txBody>
          <a:bodyPr lIns="182880" tIns="182880" rIns="182880" bIns="91440"/>
          <a:lstStyle>
            <a:lvl1pPr marL="342900" indent="-342900">
              <a:buClrTx/>
              <a:buFont typeface="+mj-lt"/>
              <a:buAutoNum type="arabicPeriod"/>
              <a:defRPr>
                <a:solidFill>
                  <a:schemeClr val="bg2"/>
                </a:solidFill>
              </a:defRPr>
            </a:lvl1pPr>
            <a:lvl2pPr>
              <a:buClrTx/>
              <a:buFont typeface="+mj-lt"/>
              <a:buAutoNum type="arabicPeriod"/>
              <a:defRPr>
                <a:solidFill>
                  <a:schemeClr val="bg2"/>
                </a:solidFill>
              </a:defRPr>
            </a:lvl2pPr>
            <a:lvl3pPr>
              <a:buClrTx/>
              <a:buFont typeface="+mj-lt"/>
              <a:buAutoNum type="arabicPeriod"/>
              <a:defRPr>
                <a:solidFill>
                  <a:schemeClr val="bg2"/>
                </a:solidFill>
              </a:defRPr>
            </a:lvl3pPr>
            <a:lvl4pPr>
              <a:buClrTx/>
              <a:buFont typeface="+mj-lt"/>
              <a:buAutoNum type="arabicPeriod"/>
              <a:defRPr>
                <a:solidFill>
                  <a:schemeClr val="bg2"/>
                </a:solidFill>
              </a:defRPr>
            </a:lvl4pPr>
            <a:lvl5pPr>
              <a:buClrTx/>
              <a:buFont typeface="+mj-lt"/>
              <a:buAutoNum type="arabicPeriod"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E7D2B5F-0B4F-43E7-E411-C869E8879D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7CF4A43-5098-567A-5274-06BFE46875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8268CAC-F4E1-31D3-5F36-0DE6BDD015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78464C-B891-9901-443B-F4FAF1706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 indent="0">
              <a:tabLst/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88EC42A-89F0-AE2F-AF82-6258EF378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0" y="1299570"/>
            <a:ext cx="8495817" cy="5041060"/>
          </a:xfrm>
          <a:prstGeom prst="roundRect">
            <a:avLst>
              <a:gd name="adj" fmla="val 3735"/>
            </a:avLst>
          </a:prstGeom>
          <a:ln>
            <a:solidFill>
              <a:schemeClr val="accent5"/>
            </a:solidFill>
          </a:ln>
        </p:spPr>
        <p:txBody>
          <a:bodyPr lIns="182880" tIns="91440" rIns="18288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NimbusSanEx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14">
            <a:extLst>
              <a:ext uri="{FF2B5EF4-FFF2-40B4-BE49-F238E27FC236}">
                <a16:creationId xmlns:a16="http://schemas.microsoft.com/office/drawing/2014/main" id="{0A6EB1FD-8AF6-FC4B-BA38-6BC4D6C54D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89867" y="1761068"/>
            <a:ext cx="8017933" cy="4368800"/>
          </a:xfrm>
        </p:spPr>
        <p:txBody>
          <a:bodyPr/>
          <a:lstStyle>
            <a:lvl1pPr marL="0" indent="0">
              <a:tabLst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633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s Neutr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2D68C6-D6E3-D9F9-3478-8B03C97E36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2900" y="1299570"/>
            <a:ext cx="2857534" cy="5047488"/>
          </a:xfrm>
          <a:prstGeom prst="roundRect">
            <a:avLst>
              <a:gd name="adj" fmla="val 5783"/>
            </a:avLst>
          </a:prstGeom>
          <a:solidFill>
            <a:schemeClr val="accent6"/>
          </a:solidFill>
          <a:ln>
            <a:solidFill>
              <a:schemeClr val="accent5"/>
            </a:solidFill>
          </a:ln>
        </p:spPr>
        <p:txBody>
          <a:bodyPr lIns="182880" tIns="182880" rIns="182880" bIns="91440"/>
          <a:lstStyle>
            <a:lvl1pPr marL="342900" indent="-3429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3pPr>
            <a:lvl4pPr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4pPr>
            <a:lvl5pPr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E7D2B5F-0B4F-43E7-E411-C869E8879D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57CF4A43-5098-567A-5274-06BFE46875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8268CAC-F4E1-31D3-5F36-0DE6BDD015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24CDB3-A4BA-B3FB-E50C-82B6F25C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11113" indent="-11113">
              <a:tabLst/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F158E34-514C-8975-D2AB-37D4D4D7F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0" y="1299570"/>
            <a:ext cx="8495817" cy="5041060"/>
          </a:xfrm>
          <a:prstGeom prst="roundRect">
            <a:avLst>
              <a:gd name="adj" fmla="val 3735"/>
            </a:avLst>
          </a:prstGeom>
          <a:ln>
            <a:solidFill>
              <a:schemeClr val="accent5"/>
            </a:solidFill>
          </a:ln>
        </p:spPr>
        <p:txBody>
          <a:bodyPr lIns="182880" tIns="91440" rIns="182880">
            <a:no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latin typeface="NimbusSanEx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124B6CA5-4BB0-30B6-B4B2-29F93E9C45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589867" y="1761068"/>
            <a:ext cx="8017933" cy="4368800"/>
          </a:xfrm>
        </p:spPr>
        <p:txBody>
          <a:bodyPr/>
          <a:lstStyle>
            <a:lvl1pPr marL="0" indent="0">
              <a:tabLst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66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BD7B96D9-A400-0ECD-7E17-CEDBD2BD6AB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895598" y="2151429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0CCBD6B1-C3A1-FFCB-A138-4F9FF7C0808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895598" y="4340224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6E404F0F-D78B-D701-794F-194BB9CA0F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895598" y="3245824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5286C6CB-5D8E-6CD5-FC41-9AB07904C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5766847"/>
            <a:ext cx="11492484" cy="40001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22">
            <a:extLst>
              <a:ext uri="{FF2B5EF4-FFF2-40B4-BE49-F238E27FC236}">
                <a16:creationId xmlns:a16="http://schemas.microsoft.com/office/drawing/2014/main" id="{5F9C538B-C9C7-9AA3-1604-CB86520D3E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27977" y="2151429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48" name="Picture Placeholder 22">
            <a:extLst>
              <a:ext uri="{FF2B5EF4-FFF2-40B4-BE49-F238E27FC236}">
                <a16:creationId xmlns:a16="http://schemas.microsoft.com/office/drawing/2014/main" id="{634E2663-2506-1F43-1BEA-3F75A70EEA5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627977" y="4340224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4D9BF6F6-5342-77B1-83F9-74C05F78146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627977" y="3245824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50" name="Picture Placeholder 22">
            <a:extLst>
              <a:ext uri="{FF2B5EF4-FFF2-40B4-BE49-F238E27FC236}">
                <a16:creationId xmlns:a16="http://schemas.microsoft.com/office/drawing/2014/main" id="{31919356-578A-AC0F-B217-7138A3813A3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761787" y="2151429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DEF014CE-5FFD-11FE-5411-9B02BB5FF7C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761787" y="4340224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53" name="Picture Placeholder 22">
            <a:extLst>
              <a:ext uri="{FF2B5EF4-FFF2-40B4-BE49-F238E27FC236}">
                <a16:creationId xmlns:a16="http://schemas.microsoft.com/office/drawing/2014/main" id="{462C063D-22A3-2CF4-49DF-9609DBA35D2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61787" y="3245824"/>
            <a:ext cx="2668425" cy="509633"/>
          </a:xfrm>
          <a:prstGeom prst="roundRect">
            <a:avLst>
              <a:gd name="adj" fmla="val 5818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57" name="Date Placeholder 56">
            <a:extLst>
              <a:ext uri="{FF2B5EF4-FFF2-40B4-BE49-F238E27FC236}">
                <a16:creationId xmlns:a16="http://schemas.microsoft.com/office/drawing/2014/main" id="{ACD45970-934B-D6CD-C740-E844E06ACB85}"/>
              </a:ext>
            </a:extLst>
          </p:cNvPr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1DDA1846-E088-C4F6-AAEE-37C0D8B68050}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A194D0A1-DC07-9D65-F4D1-7C15E91A4BAE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BCCD8-CC0E-204E-370E-7D526D4E0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4A6440-5F46-7B90-513D-F71E3FC55D6A}"/>
              </a:ext>
            </a:extLst>
          </p:cNvPr>
          <p:cNvCxnSpPr>
            <a:cxnSpLocks/>
          </p:cNvCxnSpPr>
          <p:nvPr userDrawn="1"/>
        </p:nvCxnSpPr>
        <p:spPr>
          <a:xfrm>
            <a:off x="6991739" y="1156995"/>
            <a:ext cx="495834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0"/>
              <a:tileRect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3B6429-9CD1-FE59-CED3-121BB0AF5EE1}"/>
              </a:ext>
            </a:extLst>
          </p:cNvPr>
          <p:cNvCxnSpPr>
            <a:cxnSpLocks/>
          </p:cNvCxnSpPr>
          <p:nvPr userDrawn="1"/>
        </p:nvCxnSpPr>
        <p:spPr>
          <a:xfrm>
            <a:off x="5200261" y="1156995"/>
            <a:ext cx="179147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E2AB0E-AFEB-E16B-BCE5-D87ADDA431B0}"/>
              </a:ext>
            </a:extLst>
          </p:cNvPr>
          <p:cNvCxnSpPr>
            <a:cxnSpLocks/>
          </p:cNvCxnSpPr>
          <p:nvPr userDrawn="1"/>
        </p:nvCxnSpPr>
        <p:spPr>
          <a:xfrm flipH="1">
            <a:off x="241920" y="1156995"/>
            <a:ext cx="495834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0"/>
              <a:tileRect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483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CD860D2-4913-68C8-6428-9E455695D6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587" y="123825"/>
            <a:ext cx="7859997" cy="6610212"/>
          </a:xfrm>
          <a:prstGeom prst="roundRect">
            <a:avLst>
              <a:gd name="adj" fmla="val 3086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B73C708-E7F0-872F-4A94-99B42102484D}"/>
              </a:ext>
            </a:extLst>
          </p:cNvPr>
          <p:cNvSpPr/>
          <p:nvPr userDrawn="1"/>
        </p:nvSpPr>
        <p:spPr>
          <a:xfrm>
            <a:off x="8202899" y="123825"/>
            <a:ext cx="3860513" cy="6610212"/>
          </a:xfrm>
          <a:prstGeom prst="roundRect">
            <a:avLst>
              <a:gd name="adj" fmla="val 5698"/>
            </a:avLst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041CE-3AC8-07EE-2194-3BE223728070}"/>
              </a:ext>
            </a:extLst>
          </p:cNvPr>
          <p:cNvSpPr txBox="1"/>
          <p:nvPr userDrawn="1"/>
        </p:nvSpPr>
        <p:spPr>
          <a:xfrm>
            <a:off x="8202900" y="1307633"/>
            <a:ext cx="386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>
                <a:latin typeface="NimbusSanExtLig" pitchFamily="2" charset="77"/>
              </a:rPr>
              <a:t>Thank you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3ACE1B-D8B3-1668-185B-8EB540B372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8901" y="706933"/>
            <a:ext cx="482600" cy="4699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5E6B81-69FA-253B-043C-21B251A7F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17169" y="2135720"/>
            <a:ext cx="3431931" cy="3414647"/>
          </a:xfrm>
        </p:spPr>
        <p:txBody>
          <a:bodyPr lIns="0" rIns="0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A7BB934-7887-86B7-1829-7F22100D3CA9}"/>
              </a:ext>
            </a:extLst>
          </p:cNvPr>
          <p:cNvSpPr/>
          <p:nvPr userDrawn="1"/>
        </p:nvSpPr>
        <p:spPr>
          <a:xfrm>
            <a:off x="8202903" y="6129533"/>
            <a:ext cx="3860510" cy="367263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839C4EF-C79A-70F3-C5C7-40331750494E}"/>
              </a:ext>
            </a:extLst>
          </p:cNvPr>
          <p:cNvSpPr/>
          <p:nvPr userDrawn="1"/>
        </p:nvSpPr>
        <p:spPr>
          <a:xfrm>
            <a:off x="8202903" y="6170558"/>
            <a:ext cx="3860510" cy="254869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2E7504F6-26D7-7DD2-AF44-867D200B3CC1}"/>
              </a:ext>
            </a:extLst>
          </p:cNvPr>
          <p:cNvSpPr/>
          <p:nvPr userDrawn="1"/>
        </p:nvSpPr>
        <p:spPr>
          <a:xfrm flipH="1">
            <a:off x="8202896" y="5900286"/>
            <a:ext cx="3860510" cy="315782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67D1389-CB71-7CFA-28C0-510DC1CD3370}"/>
              </a:ext>
            </a:extLst>
          </p:cNvPr>
          <p:cNvSpPr/>
          <p:nvPr userDrawn="1"/>
        </p:nvSpPr>
        <p:spPr>
          <a:xfrm>
            <a:off x="8479035" y="6198428"/>
            <a:ext cx="503303" cy="81377"/>
          </a:xfrm>
          <a:custGeom>
            <a:avLst/>
            <a:gdLst>
              <a:gd name="connsiteX0" fmla="*/ 1556023 w 1691239"/>
              <a:gd name="connsiteY0" fmla="*/ 0 h 305760"/>
              <a:gd name="connsiteX1" fmla="*/ 1622393 w 1691239"/>
              <a:gd name="connsiteY1" fmla="*/ 22880 h 305760"/>
              <a:gd name="connsiteX2" fmla="*/ 1691239 w 1691239"/>
              <a:gd name="connsiteY2" fmla="*/ 102138 h 305760"/>
              <a:gd name="connsiteX3" fmla="*/ 815167 w 1691239"/>
              <a:gd name="connsiteY3" fmla="*/ 305760 h 305760"/>
              <a:gd name="connsiteX4" fmla="*/ 7941 w 1691239"/>
              <a:gd name="connsiteY4" fmla="*/ 181397 h 305760"/>
              <a:gd name="connsiteX5" fmla="*/ 0 w 1691239"/>
              <a:gd name="connsiteY5" fmla="*/ 172255 h 305760"/>
              <a:gd name="connsiteX6" fmla="*/ 584864 w 1691239"/>
              <a:gd name="connsiteY6" fmla="*/ 101459 h 305760"/>
              <a:gd name="connsiteX7" fmla="*/ 1298118 w 1691239"/>
              <a:gd name="connsiteY7" fmla="*/ 24106 h 305760"/>
              <a:gd name="connsiteX0" fmla="*/ 815167 w 1782679"/>
              <a:gd name="connsiteY0" fmla="*/ 305760 h 305760"/>
              <a:gd name="connsiteX1" fmla="*/ 7941 w 1782679"/>
              <a:gd name="connsiteY1" fmla="*/ 181397 h 305760"/>
              <a:gd name="connsiteX2" fmla="*/ 0 w 1782679"/>
              <a:gd name="connsiteY2" fmla="*/ 172255 h 305760"/>
              <a:gd name="connsiteX3" fmla="*/ 584864 w 1782679"/>
              <a:gd name="connsiteY3" fmla="*/ 101459 h 305760"/>
              <a:gd name="connsiteX4" fmla="*/ 1298118 w 1782679"/>
              <a:gd name="connsiteY4" fmla="*/ 24106 h 305760"/>
              <a:gd name="connsiteX5" fmla="*/ 1556023 w 1782679"/>
              <a:gd name="connsiteY5" fmla="*/ 0 h 305760"/>
              <a:gd name="connsiteX6" fmla="*/ 1622393 w 1782679"/>
              <a:gd name="connsiteY6" fmla="*/ 22880 h 305760"/>
              <a:gd name="connsiteX7" fmla="*/ 1782679 w 1782679"/>
              <a:gd name="connsiteY7" fmla="*/ 193578 h 305760"/>
              <a:gd name="connsiteX0" fmla="*/ 815167 w 1622393"/>
              <a:gd name="connsiteY0" fmla="*/ 305760 h 305760"/>
              <a:gd name="connsiteX1" fmla="*/ 7941 w 1622393"/>
              <a:gd name="connsiteY1" fmla="*/ 181397 h 305760"/>
              <a:gd name="connsiteX2" fmla="*/ 0 w 1622393"/>
              <a:gd name="connsiteY2" fmla="*/ 172255 h 305760"/>
              <a:gd name="connsiteX3" fmla="*/ 584864 w 1622393"/>
              <a:gd name="connsiteY3" fmla="*/ 101459 h 305760"/>
              <a:gd name="connsiteX4" fmla="*/ 1298118 w 1622393"/>
              <a:gd name="connsiteY4" fmla="*/ 24106 h 305760"/>
              <a:gd name="connsiteX5" fmla="*/ 1556023 w 1622393"/>
              <a:gd name="connsiteY5" fmla="*/ 0 h 305760"/>
              <a:gd name="connsiteX6" fmla="*/ 1622393 w 1622393"/>
              <a:gd name="connsiteY6" fmla="*/ 22880 h 305760"/>
              <a:gd name="connsiteX0" fmla="*/ 815167 w 1556023"/>
              <a:gd name="connsiteY0" fmla="*/ 305760 h 305760"/>
              <a:gd name="connsiteX1" fmla="*/ 7941 w 1556023"/>
              <a:gd name="connsiteY1" fmla="*/ 181397 h 305760"/>
              <a:gd name="connsiteX2" fmla="*/ 0 w 1556023"/>
              <a:gd name="connsiteY2" fmla="*/ 172255 h 305760"/>
              <a:gd name="connsiteX3" fmla="*/ 584864 w 1556023"/>
              <a:gd name="connsiteY3" fmla="*/ 101459 h 305760"/>
              <a:gd name="connsiteX4" fmla="*/ 1298118 w 1556023"/>
              <a:gd name="connsiteY4" fmla="*/ 24106 h 305760"/>
              <a:gd name="connsiteX5" fmla="*/ 1556023 w 1556023"/>
              <a:gd name="connsiteY5" fmla="*/ 0 h 305760"/>
              <a:gd name="connsiteX0" fmla="*/ 7941 w 1556023"/>
              <a:gd name="connsiteY0" fmla="*/ 181397 h 181397"/>
              <a:gd name="connsiteX1" fmla="*/ 0 w 1556023"/>
              <a:gd name="connsiteY1" fmla="*/ 172255 h 181397"/>
              <a:gd name="connsiteX2" fmla="*/ 584864 w 1556023"/>
              <a:gd name="connsiteY2" fmla="*/ 101459 h 181397"/>
              <a:gd name="connsiteX3" fmla="*/ 1298118 w 1556023"/>
              <a:gd name="connsiteY3" fmla="*/ 24106 h 181397"/>
              <a:gd name="connsiteX4" fmla="*/ 1556023 w 1556023"/>
              <a:gd name="connsiteY4" fmla="*/ 0 h 181397"/>
              <a:gd name="connsiteX0" fmla="*/ 0 w 1556023"/>
              <a:gd name="connsiteY0" fmla="*/ 172255 h 172255"/>
              <a:gd name="connsiteX1" fmla="*/ 584864 w 1556023"/>
              <a:gd name="connsiteY1" fmla="*/ 101459 h 172255"/>
              <a:gd name="connsiteX2" fmla="*/ 1298118 w 1556023"/>
              <a:gd name="connsiteY2" fmla="*/ 24106 h 172255"/>
              <a:gd name="connsiteX3" fmla="*/ 1556023 w 1556023"/>
              <a:gd name="connsiteY3" fmla="*/ 0 h 17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023" h="172255">
                <a:moveTo>
                  <a:pt x="0" y="172255"/>
                </a:moveTo>
                <a:lnTo>
                  <a:pt x="584864" y="101459"/>
                </a:lnTo>
                <a:lnTo>
                  <a:pt x="1298118" y="24106"/>
                </a:lnTo>
                <a:lnTo>
                  <a:pt x="1556023" y="0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4B99B967-D1E9-46BB-BE6D-F7A1834CD4D6}"/>
              </a:ext>
            </a:extLst>
          </p:cNvPr>
          <p:cNvSpPr/>
          <p:nvPr userDrawn="1"/>
        </p:nvSpPr>
        <p:spPr>
          <a:xfrm flipH="1">
            <a:off x="9152164" y="5900286"/>
            <a:ext cx="1028699" cy="169592"/>
          </a:xfrm>
          <a:custGeom>
            <a:avLst/>
            <a:gdLst>
              <a:gd name="connsiteX0" fmla="*/ 0 w 3849627"/>
              <a:gd name="connsiteY0" fmla="*/ 250321 h 419633"/>
              <a:gd name="connsiteX1" fmla="*/ 34114 w 3849627"/>
              <a:gd name="connsiteY1" fmla="*/ 336824 h 419633"/>
              <a:gd name="connsiteX2" fmla="*/ 134672 w 3849627"/>
              <a:gd name="connsiteY2" fmla="*/ 419633 h 419633"/>
              <a:gd name="connsiteX3" fmla="*/ 622450 w 3849627"/>
              <a:gd name="connsiteY3" fmla="*/ 343560 h 419633"/>
              <a:gd name="connsiteX4" fmla="*/ 1046484 w 3849627"/>
              <a:gd name="connsiteY4" fmla="*/ 276806 h 419633"/>
              <a:gd name="connsiteX5" fmla="*/ 3600997 w 3849627"/>
              <a:gd name="connsiteY5" fmla="*/ 0 h 419633"/>
              <a:gd name="connsiteX6" fmla="*/ 3343127 w 3849627"/>
              <a:gd name="connsiteY6" fmla="*/ 2665 h 419633"/>
              <a:gd name="connsiteX7" fmla="*/ 1367135 w 3849627"/>
              <a:gd name="connsiteY7" fmla="*/ 226327 h 419633"/>
              <a:gd name="connsiteX8" fmla="*/ 1046484 w 3849627"/>
              <a:gd name="connsiteY8" fmla="*/ 276806 h 419633"/>
              <a:gd name="connsiteX9" fmla="*/ 3798767 w 3849627"/>
              <a:gd name="connsiteY9" fmla="*/ 346461 h 419633"/>
              <a:gd name="connsiteX10" fmla="*/ 3810470 w 3849627"/>
              <a:gd name="connsiteY10" fmla="*/ 336824 h 419633"/>
              <a:gd name="connsiteX11" fmla="*/ 3849627 w 3849627"/>
              <a:gd name="connsiteY11" fmla="*/ 237533 h 419633"/>
              <a:gd name="connsiteX12" fmla="*/ 3698167 w 3849627"/>
              <a:gd name="connsiteY12" fmla="*/ 45763 h 419633"/>
              <a:gd name="connsiteX0" fmla="*/ 1012370 w 3815513"/>
              <a:gd name="connsiteY0" fmla="*/ 276806 h 419633"/>
              <a:gd name="connsiteX1" fmla="*/ 0 w 3815513"/>
              <a:gd name="connsiteY1" fmla="*/ 336824 h 419633"/>
              <a:gd name="connsiteX2" fmla="*/ 100558 w 3815513"/>
              <a:gd name="connsiteY2" fmla="*/ 419633 h 419633"/>
              <a:gd name="connsiteX3" fmla="*/ 588336 w 3815513"/>
              <a:gd name="connsiteY3" fmla="*/ 343560 h 419633"/>
              <a:gd name="connsiteX4" fmla="*/ 1012370 w 3815513"/>
              <a:gd name="connsiteY4" fmla="*/ 276806 h 419633"/>
              <a:gd name="connsiteX5" fmla="*/ 3566883 w 3815513"/>
              <a:gd name="connsiteY5" fmla="*/ 0 h 419633"/>
              <a:gd name="connsiteX6" fmla="*/ 3309013 w 3815513"/>
              <a:gd name="connsiteY6" fmla="*/ 2665 h 419633"/>
              <a:gd name="connsiteX7" fmla="*/ 1333021 w 3815513"/>
              <a:gd name="connsiteY7" fmla="*/ 226327 h 419633"/>
              <a:gd name="connsiteX8" fmla="*/ 1012370 w 3815513"/>
              <a:gd name="connsiteY8" fmla="*/ 276806 h 419633"/>
              <a:gd name="connsiteX9" fmla="*/ 3764653 w 3815513"/>
              <a:gd name="connsiteY9" fmla="*/ 346461 h 419633"/>
              <a:gd name="connsiteX10" fmla="*/ 3776356 w 3815513"/>
              <a:gd name="connsiteY10" fmla="*/ 336824 h 419633"/>
              <a:gd name="connsiteX11" fmla="*/ 3815513 w 3815513"/>
              <a:gd name="connsiteY11" fmla="*/ 237533 h 419633"/>
              <a:gd name="connsiteX12" fmla="*/ 3664053 w 3815513"/>
              <a:gd name="connsiteY12" fmla="*/ 45763 h 419633"/>
              <a:gd name="connsiteX13" fmla="*/ 3566883 w 3815513"/>
              <a:gd name="connsiteY13" fmla="*/ 0 h 419633"/>
              <a:gd name="connsiteX0" fmla="*/ 911812 w 3714955"/>
              <a:gd name="connsiteY0" fmla="*/ 276806 h 419633"/>
              <a:gd name="connsiteX1" fmla="*/ 0 w 3714955"/>
              <a:gd name="connsiteY1" fmla="*/ 419633 h 419633"/>
              <a:gd name="connsiteX2" fmla="*/ 487778 w 3714955"/>
              <a:gd name="connsiteY2" fmla="*/ 343560 h 419633"/>
              <a:gd name="connsiteX3" fmla="*/ 911812 w 3714955"/>
              <a:gd name="connsiteY3" fmla="*/ 276806 h 419633"/>
              <a:gd name="connsiteX4" fmla="*/ 3466325 w 3714955"/>
              <a:gd name="connsiteY4" fmla="*/ 0 h 419633"/>
              <a:gd name="connsiteX5" fmla="*/ 3208455 w 3714955"/>
              <a:gd name="connsiteY5" fmla="*/ 2665 h 419633"/>
              <a:gd name="connsiteX6" fmla="*/ 1232463 w 3714955"/>
              <a:gd name="connsiteY6" fmla="*/ 226327 h 419633"/>
              <a:gd name="connsiteX7" fmla="*/ 911812 w 3714955"/>
              <a:gd name="connsiteY7" fmla="*/ 276806 h 419633"/>
              <a:gd name="connsiteX8" fmla="*/ 3664095 w 3714955"/>
              <a:gd name="connsiteY8" fmla="*/ 346461 h 419633"/>
              <a:gd name="connsiteX9" fmla="*/ 3675798 w 3714955"/>
              <a:gd name="connsiteY9" fmla="*/ 336824 h 419633"/>
              <a:gd name="connsiteX10" fmla="*/ 3714955 w 3714955"/>
              <a:gd name="connsiteY10" fmla="*/ 237533 h 419633"/>
              <a:gd name="connsiteX11" fmla="*/ 3563495 w 3714955"/>
              <a:gd name="connsiteY11" fmla="*/ 45763 h 419633"/>
              <a:gd name="connsiteX12" fmla="*/ 3466325 w 3714955"/>
              <a:gd name="connsiteY12" fmla="*/ 0 h 419633"/>
              <a:gd name="connsiteX0" fmla="*/ 911812 w 3714955"/>
              <a:gd name="connsiteY0" fmla="*/ 276806 h 419633"/>
              <a:gd name="connsiteX1" fmla="*/ 0 w 3714955"/>
              <a:gd name="connsiteY1" fmla="*/ 419633 h 419633"/>
              <a:gd name="connsiteX2" fmla="*/ 487778 w 3714955"/>
              <a:gd name="connsiteY2" fmla="*/ 343560 h 419633"/>
              <a:gd name="connsiteX3" fmla="*/ 911812 w 3714955"/>
              <a:gd name="connsiteY3" fmla="*/ 276806 h 419633"/>
              <a:gd name="connsiteX4" fmla="*/ 3466325 w 3714955"/>
              <a:gd name="connsiteY4" fmla="*/ 0 h 419633"/>
              <a:gd name="connsiteX5" fmla="*/ 3208455 w 3714955"/>
              <a:gd name="connsiteY5" fmla="*/ 2665 h 419633"/>
              <a:gd name="connsiteX6" fmla="*/ 1232463 w 3714955"/>
              <a:gd name="connsiteY6" fmla="*/ 226327 h 419633"/>
              <a:gd name="connsiteX7" fmla="*/ 911812 w 3714955"/>
              <a:gd name="connsiteY7" fmla="*/ 276806 h 419633"/>
              <a:gd name="connsiteX8" fmla="*/ 3664095 w 3714955"/>
              <a:gd name="connsiteY8" fmla="*/ 346461 h 419633"/>
              <a:gd name="connsiteX9" fmla="*/ 3714955 w 3714955"/>
              <a:gd name="connsiteY9" fmla="*/ 237533 h 419633"/>
              <a:gd name="connsiteX10" fmla="*/ 3563495 w 3714955"/>
              <a:gd name="connsiteY10" fmla="*/ 45763 h 419633"/>
              <a:gd name="connsiteX11" fmla="*/ 3466325 w 3714955"/>
              <a:gd name="connsiteY11" fmla="*/ 0 h 419633"/>
              <a:gd name="connsiteX0" fmla="*/ 911812 w 3714955"/>
              <a:gd name="connsiteY0" fmla="*/ 276806 h 419633"/>
              <a:gd name="connsiteX1" fmla="*/ 0 w 3714955"/>
              <a:gd name="connsiteY1" fmla="*/ 419633 h 419633"/>
              <a:gd name="connsiteX2" fmla="*/ 487778 w 3714955"/>
              <a:gd name="connsiteY2" fmla="*/ 343560 h 419633"/>
              <a:gd name="connsiteX3" fmla="*/ 911812 w 3714955"/>
              <a:gd name="connsiteY3" fmla="*/ 276806 h 419633"/>
              <a:gd name="connsiteX4" fmla="*/ 3466325 w 3714955"/>
              <a:gd name="connsiteY4" fmla="*/ 0 h 419633"/>
              <a:gd name="connsiteX5" fmla="*/ 3208455 w 3714955"/>
              <a:gd name="connsiteY5" fmla="*/ 2665 h 419633"/>
              <a:gd name="connsiteX6" fmla="*/ 1232463 w 3714955"/>
              <a:gd name="connsiteY6" fmla="*/ 226327 h 419633"/>
              <a:gd name="connsiteX7" fmla="*/ 911812 w 3714955"/>
              <a:gd name="connsiteY7" fmla="*/ 276806 h 419633"/>
              <a:gd name="connsiteX8" fmla="*/ 3714955 w 3714955"/>
              <a:gd name="connsiteY8" fmla="*/ 237533 h 419633"/>
              <a:gd name="connsiteX9" fmla="*/ 3563495 w 3714955"/>
              <a:gd name="connsiteY9" fmla="*/ 45763 h 419633"/>
              <a:gd name="connsiteX10" fmla="*/ 3466325 w 3714955"/>
              <a:gd name="connsiteY10" fmla="*/ 0 h 419633"/>
              <a:gd name="connsiteX0" fmla="*/ 911812 w 3563495"/>
              <a:gd name="connsiteY0" fmla="*/ 276806 h 419633"/>
              <a:gd name="connsiteX1" fmla="*/ 0 w 3563495"/>
              <a:gd name="connsiteY1" fmla="*/ 419633 h 419633"/>
              <a:gd name="connsiteX2" fmla="*/ 487778 w 3563495"/>
              <a:gd name="connsiteY2" fmla="*/ 343560 h 419633"/>
              <a:gd name="connsiteX3" fmla="*/ 911812 w 3563495"/>
              <a:gd name="connsiteY3" fmla="*/ 276806 h 419633"/>
              <a:gd name="connsiteX4" fmla="*/ 3466325 w 3563495"/>
              <a:gd name="connsiteY4" fmla="*/ 0 h 419633"/>
              <a:gd name="connsiteX5" fmla="*/ 3208455 w 3563495"/>
              <a:gd name="connsiteY5" fmla="*/ 2665 h 419633"/>
              <a:gd name="connsiteX6" fmla="*/ 1232463 w 3563495"/>
              <a:gd name="connsiteY6" fmla="*/ 226327 h 419633"/>
              <a:gd name="connsiteX7" fmla="*/ 911812 w 3563495"/>
              <a:gd name="connsiteY7" fmla="*/ 276806 h 419633"/>
              <a:gd name="connsiteX8" fmla="*/ 3563495 w 3563495"/>
              <a:gd name="connsiteY8" fmla="*/ 45763 h 419633"/>
              <a:gd name="connsiteX9" fmla="*/ 3466325 w 3563495"/>
              <a:gd name="connsiteY9" fmla="*/ 0 h 419633"/>
              <a:gd name="connsiteX0" fmla="*/ 911812 w 3466325"/>
              <a:gd name="connsiteY0" fmla="*/ 276806 h 419633"/>
              <a:gd name="connsiteX1" fmla="*/ 0 w 3466325"/>
              <a:gd name="connsiteY1" fmla="*/ 419633 h 419633"/>
              <a:gd name="connsiteX2" fmla="*/ 487778 w 3466325"/>
              <a:gd name="connsiteY2" fmla="*/ 343560 h 419633"/>
              <a:gd name="connsiteX3" fmla="*/ 911812 w 3466325"/>
              <a:gd name="connsiteY3" fmla="*/ 276806 h 419633"/>
              <a:gd name="connsiteX4" fmla="*/ 3466325 w 3466325"/>
              <a:gd name="connsiteY4" fmla="*/ 0 h 419633"/>
              <a:gd name="connsiteX5" fmla="*/ 3208455 w 3466325"/>
              <a:gd name="connsiteY5" fmla="*/ 2665 h 419633"/>
              <a:gd name="connsiteX6" fmla="*/ 1232463 w 3466325"/>
              <a:gd name="connsiteY6" fmla="*/ 226327 h 419633"/>
              <a:gd name="connsiteX7" fmla="*/ 911812 w 3466325"/>
              <a:gd name="connsiteY7" fmla="*/ 276806 h 419633"/>
              <a:gd name="connsiteX8" fmla="*/ 3466325 w 3466325"/>
              <a:gd name="connsiteY8" fmla="*/ 0 h 419633"/>
              <a:gd name="connsiteX0" fmla="*/ 0 w 3557765"/>
              <a:gd name="connsiteY0" fmla="*/ 419633 h 419633"/>
              <a:gd name="connsiteX1" fmla="*/ 487778 w 3557765"/>
              <a:gd name="connsiteY1" fmla="*/ 343560 h 419633"/>
              <a:gd name="connsiteX2" fmla="*/ 911812 w 3557765"/>
              <a:gd name="connsiteY2" fmla="*/ 276806 h 419633"/>
              <a:gd name="connsiteX3" fmla="*/ 3466325 w 3557765"/>
              <a:gd name="connsiteY3" fmla="*/ 0 h 419633"/>
              <a:gd name="connsiteX4" fmla="*/ 3208455 w 3557765"/>
              <a:gd name="connsiteY4" fmla="*/ 2665 h 419633"/>
              <a:gd name="connsiteX5" fmla="*/ 1232463 w 3557765"/>
              <a:gd name="connsiteY5" fmla="*/ 226327 h 419633"/>
              <a:gd name="connsiteX6" fmla="*/ 911812 w 3557765"/>
              <a:gd name="connsiteY6" fmla="*/ 276806 h 419633"/>
              <a:gd name="connsiteX7" fmla="*/ 3557765 w 3557765"/>
              <a:gd name="connsiteY7" fmla="*/ 91440 h 419633"/>
              <a:gd name="connsiteX0" fmla="*/ 0 w 3466325"/>
              <a:gd name="connsiteY0" fmla="*/ 419633 h 419633"/>
              <a:gd name="connsiteX1" fmla="*/ 487778 w 3466325"/>
              <a:gd name="connsiteY1" fmla="*/ 343560 h 419633"/>
              <a:gd name="connsiteX2" fmla="*/ 911812 w 3466325"/>
              <a:gd name="connsiteY2" fmla="*/ 276806 h 419633"/>
              <a:gd name="connsiteX3" fmla="*/ 0 w 3466325"/>
              <a:gd name="connsiteY3" fmla="*/ 419633 h 419633"/>
              <a:gd name="connsiteX4" fmla="*/ 3466325 w 3466325"/>
              <a:gd name="connsiteY4" fmla="*/ 0 h 419633"/>
              <a:gd name="connsiteX5" fmla="*/ 3208455 w 3466325"/>
              <a:gd name="connsiteY5" fmla="*/ 2665 h 419633"/>
              <a:gd name="connsiteX6" fmla="*/ 1232463 w 3466325"/>
              <a:gd name="connsiteY6" fmla="*/ 226327 h 419633"/>
              <a:gd name="connsiteX7" fmla="*/ 911812 w 3466325"/>
              <a:gd name="connsiteY7" fmla="*/ 276806 h 41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6325" h="419633">
                <a:moveTo>
                  <a:pt x="0" y="419633"/>
                </a:moveTo>
                <a:lnTo>
                  <a:pt x="487778" y="343560"/>
                </a:lnTo>
                <a:lnTo>
                  <a:pt x="911812" y="276806"/>
                </a:lnTo>
                <a:lnTo>
                  <a:pt x="0" y="419633"/>
                </a:lnTo>
                <a:close/>
                <a:moveTo>
                  <a:pt x="3466325" y="0"/>
                </a:moveTo>
                <a:lnTo>
                  <a:pt x="3208455" y="2665"/>
                </a:lnTo>
                <a:cubicBezTo>
                  <a:pt x="2665795" y="18307"/>
                  <a:pt x="1968514" y="113038"/>
                  <a:pt x="1232463" y="226327"/>
                </a:cubicBezTo>
                <a:lnTo>
                  <a:pt x="911812" y="276806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8B95BBE-1583-B5B2-8336-B857E98BAD5A}"/>
              </a:ext>
            </a:extLst>
          </p:cNvPr>
          <p:cNvSpPr/>
          <p:nvPr userDrawn="1"/>
        </p:nvSpPr>
        <p:spPr>
          <a:xfrm>
            <a:off x="10452551" y="6364949"/>
            <a:ext cx="689228" cy="47586"/>
          </a:xfrm>
          <a:custGeom>
            <a:avLst/>
            <a:gdLst>
              <a:gd name="connsiteX0" fmla="*/ 741686 w 1378625"/>
              <a:gd name="connsiteY0" fmla="*/ 0 h 134383"/>
              <a:gd name="connsiteX1" fmla="*/ 1278346 w 1378625"/>
              <a:gd name="connsiteY1" fmla="*/ 43254 h 134383"/>
              <a:gd name="connsiteX2" fmla="*/ 1378625 w 1378625"/>
              <a:gd name="connsiteY2" fmla="*/ 72194 h 134383"/>
              <a:gd name="connsiteX3" fmla="*/ 993653 w 1378625"/>
              <a:gd name="connsiteY3" fmla="*/ 104991 h 134383"/>
              <a:gd name="connsiteX4" fmla="*/ 431063 w 1378625"/>
              <a:gd name="connsiteY4" fmla="*/ 131921 h 134383"/>
              <a:gd name="connsiteX5" fmla="*/ 157714 w 1378625"/>
              <a:gd name="connsiteY5" fmla="*/ 134173 h 134383"/>
              <a:gd name="connsiteX6" fmla="*/ 0 w 1378625"/>
              <a:gd name="connsiteY6" fmla="*/ 131037 h 134383"/>
              <a:gd name="connsiteX7" fmla="*/ 42376 w 1378625"/>
              <a:gd name="connsiteY7" fmla="*/ 90195 h 134383"/>
              <a:gd name="connsiteX8" fmla="*/ 741686 w 1378625"/>
              <a:gd name="connsiteY8" fmla="*/ 0 h 134383"/>
              <a:gd name="connsiteX0" fmla="*/ 741686 w 1378625"/>
              <a:gd name="connsiteY0" fmla="*/ 0 h 181635"/>
              <a:gd name="connsiteX1" fmla="*/ 1278346 w 1378625"/>
              <a:gd name="connsiteY1" fmla="*/ 43254 h 181635"/>
              <a:gd name="connsiteX2" fmla="*/ 1378625 w 1378625"/>
              <a:gd name="connsiteY2" fmla="*/ 72194 h 181635"/>
              <a:gd name="connsiteX3" fmla="*/ 993653 w 1378625"/>
              <a:gd name="connsiteY3" fmla="*/ 104991 h 181635"/>
              <a:gd name="connsiteX4" fmla="*/ 431063 w 1378625"/>
              <a:gd name="connsiteY4" fmla="*/ 131921 h 181635"/>
              <a:gd name="connsiteX5" fmla="*/ 157714 w 1378625"/>
              <a:gd name="connsiteY5" fmla="*/ 134173 h 181635"/>
              <a:gd name="connsiteX6" fmla="*/ 0 w 1378625"/>
              <a:gd name="connsiteY6" fmla="*/ 131037 h 181635"/>
              <a:gd name="connsiteX7" fmla="*/ 133816 w 1378625"/>
              <a:gd name="connsiteY7" fmla="*/ 181635 h 181635"/>
              <a:gd name="connsiteX0" fmla="*/ 741686 w 1378625"/>
              <a:gd name="connsiteY0" fmla="*/ 0 h 134383"/>
              <a:gd name="connsiteX1" fmla="*/ 1278346 w 1378625"/>
              <a:gd name="connsiteY1" fmla="*/ 43254 h 134383"/>
              <a:gd name="connsiteX2" fmla="*/ 1378625 w 1378625"/>
              <a:gd name="connsiteY2" fmla="*/ 72194 h 134383"/>
              <a:gd name="connsiteX3" fmla="*/ 993653 w 1378625"/>
              <a:gd name="connsiteY3" fmla="*/ 104991 h 134383"/>
              <a:gd name="connsiteX4" fmla="*/ 431063 w 1378625"/>
              <a:gd name="connsiteY4" fmla="*/ 131921 h 134383"/>
              <a:gd name="connsiteX5" fmla="*/ 157714 w 1378625"/>
              <a:gd name="connsiteY5" fmla="*/ 134173 h 134383"/>
              <a:gd name="connsiteX6" fmla="*/ 0 w 1378625"/>
              <a:gd name="connsiteY6" fmla="*/ 131037 h 134383"/>
              <a:gd name="connsiteX0" fmla="*/ 1278346 w 1378625"/>
              <a:gd name="connsiteY0" fmla="*/ 0 h 91129"/>
              <a:gd name="connsiteX1" fmla="*/ 1378625 w 1378625"/>
              <a:gd name="connsiteY1" fmla="*/ 28940 h 91129"/>
              <a:gd name="connsiteX2" fmla="*/ 993653 w 1378625"/>
              <a:gd name="connsiteY2" fmla="*/ 61737 h 91129"/>
              <a:gd name="connsiteX3" fmla="*/ 431063 w 1378625"/>
              <a:gd name="connsiteY3" fmla="*/ 88667 h 91129"/>
              <a:gd name="connsiteX4" fmla="*/ 157714 w 1378625"/>
              <a:gd name="connsiteY4" fmla="*/ 90919 h 91129"/>
              <a:gd name="connsiteX5" fmla="*/ 0 w 1378625"/>
              <a:gd name="connsiteY5" fmla="*/ 87783 h 91129"/>
              <a:gd name="connsiteX0" fmla="*/ 1378625 w 1378625"/>
              <a:gd name="connsiteY0" fmla="*/ 0 h 62189"/>
              <a:gd name="connsiteX1" fmla="*/ 993653 w 1378625"/>
              <a:gd name="connsiteY1" fmla="*/ 32797 h 62189"/>
              <a:gd name="connsiteX2" fmla="*/ 431063 w 1378625"/>
              <a:gd name="connsiteY2" fmla="*/ 59727 h 62189"/>
              <a:gd name="connsiteX3" fmla="*/ 157714 w 1378625"/>
              <a:gd name="connsiteY3" fmla="*/ 61979 h 62189"/>
              <a:gd name="connsiteX4" fmla="*/ 0 w 1378625"/>
              <a:gd name="connsiteY4" fmla="*/ 58843 h 62189"/>
              <a:gd name="connsiteX0" fmla="*/ 1378625 w 1378625"/>
              <a:gd name="connsiteY0" fmla="*/ 0 h 64729"/>
              <a:gd name="connsiteX1" fmla="*/ 993653 w 1378625"/>
              <a:gd name="connsiteY1" fmla="*/ 32797 h 64729"/>
              <a:gd name="connsiteX2" fmla="*/ 463887 w 1378625"/>
              <a:gd name="connsiteY2" fmla="*/ 64046 h 64729"/>
              <a:gd name="connsiteX3" fmla="*/ 157714 w 1378625"/>
              <a:gd name="connsiteY3" fmla="*/ 61979 h 64729"/>
              <a:gd name="connsiteX4" fmla="*/ 0 w 1378625"/>
              <a:gd name="connsiteY4" fmla="*/ 58843 h 6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8625" h="64729">
                <a:moveTo>
                  <a:pt x="1378625" y="0"/>
                </a:moveTo>
                <a:lnTo>
                  <a:pt x="993653" y="32797"/>
                </a:lnTo>
                <a:cubicBezTo>
                  <a:pt x="800054" y="46058"/>
                  <a:pt x="644256" y="59714"/>
                  <a:pt x="463887" y="64046"/>
                </a:cubicBezTo>
                <a:cubicBezTo>
                  <a:pt x="373703" y="66212"/>
                  <a:pt x="249708" y="62585"/>
                  <a:pt x="157714" y="61979"/>
                </a:cubicBezTo>
                <a:lnTo>
                  <a:pt x="0" y="58843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le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394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A7F7E3E-A01A-4EF2-BE1A-F03C7B92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5B6B3FF-1119-5C2D-7BCB-0C3F4006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4931D8-93A2-ABFE-B435-C74650ECF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B5B222-521B-FF68-1B82-1F3449ADC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34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3305036"/>
          </a:xfrm>
          <a:prstGeom prst="roundRect">
            <a:avLst>
              <a:gd name="adj" fmla="val 7881"/>
            </a:avLst>
          </a:prstGeom>
          <a:solidFill>
            <a:schemeClr val="accent3"/>
          </a:solidFill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2520118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2904166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2702832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6CA9870-6B6E-CF1F-99A4-77CC2FF4FDD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8377" y="3611713"/>
            <a:ext cx="7369703" cy="2718749"/>
          </a:xfrm>
          <a:prstGeom prst="roundRect">
            <a:avLst>
              <a:gd name="adj" fmla="val 9162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469E6CE-3E49-3292-4C4B-DD1229A4615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84850" y="3611713"/>
            <a:ext cx="4378767" cy="2718749"/>
          </a:xfrm>
          <a:prstGeom prst="roundRect">
            <a:avLst>
              <a:gd name="adj" fmla="val 8025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DE89C5-443D-24B9-F161-304C77949B5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8DFC1-29EC-84BB-D3B4-FFF063F4F6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997F17-1D10-8BD8-C30B-2771E1C7BF6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80E5D39-3749-2FE6-C9A6-873D5BBC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94330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6B58E33-1AB7-F177-4B1C-6F7463470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905403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939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478225FA-097D-D08F-A644-98D6B9C4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1A0E1D5-2C88-F359-149A-A3E2C402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2F39122-B316-D375-EEF6-63CC6752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867060B-4214-FCD6-BC05-FE8A2E2F5267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619736"/>
          </a:xfrm>
          <a:prstGeom prst="roundRect">
            <a:avLst>
              <a:gd name="adj" fmla="val 3221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328BA0-592B-E9DF-9004-7020A1B188A2}"/>
              </a:ext>
            </a:extLst>
          </p:cNvPr>
          <p:cNvSpPr/>
          <p:nvPr userDrawn="1"/>
        </p:nvSpPr>
        <p:spPr>
          <a:xfrm>
            <a:off x="128380" y="5885932"/>
            <a:ext cx="11935237" cy="539496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B8F390-4980-CC82-4454-E7C6D3721ED8}"/>
              </a:ext>
            </a:extLst>
          </p:cNvPr>
          <p:cNvSpPr/>
          <p:nvPr userDrawn="1"/>
        </p:nvSpPr>
        <p:spPr>
          <a:xfrm>
            <a:off x="5064765" y="6110579"/>
            <a:ext cx="5588220" cy="289211"/>
          </a:xfrm>
          <a:custGeom>
            <a:avLst/>
            <a:gdLst>
              <a:gd name="connsiteX0" fmla="*/ 967 w 5701714"/>
              <a:gd name="connsiteY0" fmla="*/ 232481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5294404 w 5701714"/>
              <a:gd name="connsiteY3" fmla="*/ 0 h 430390"/>
              <a:gd name="connsiteX4" fmla="*/ 5384313 w 5701714"/>
              <a:gd name="connsiteY4" fmla="*/ 20416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12" fmla="*/ 5385844 w 5701714"/>
              <a:gd name="connsiteY12" fmla="*/ 91440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294404 w 5701714"/>
              <a:gd name="connsiteY5" fmla="*/ 0 h 430390"/>
              <a:gd name="connsiteX6" fmla="*/ 5384313 w 5701714"/>
              <a:gd name="connsiteY6" fmla="*/ 20416 h 430390"/>
              <a:gd name="connsiteX7" fmla="*/ 5658346 w 5701714"/>
              <a:gd name="connsiteY7" fmla="*/ 115004 h 430390"/>
              <a:gd name="connsiteX8" fmla="*/ 5701714 w 5701714"/>
              <a:gd name="connsiteY8" fmla="*/ 141179 h 430390"/>
              <a:gd name="connsiteX9" fmla="*/ 5254960 w 5701714"/>
              <a:gd name="connsiteY9" fmla="*/ 204896 h 430390"/>
              <a:gd name="connsiteX10" fmla="*/ 2853476 w 5701714"/>
              <a:gd name="connsiteY10" fmla="*/ 427929 h 430390"/>
              <a:gd name="connsiteX11" fmla="*/ 533916 w 5701714"/>
              <a:gd name="connsiteY11" fmla="*/ 287436 h 430390"/>
              <a:gd name="connsiteX12" fmla="*/ 12869 w 5701714"/>
              <a:gd name="connsiteY12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967 w 5701714"/>
              <a:gd name="connsiteY0" fmla="*/ 117477 h 315386"/>
              <a:gd name="connsiteX1" fmla="*/ 12869 w 5701714"/>
              <a:gd name="connsiteY1" fmla="*/ 118704 h 315386"/>
              <a:gd name="connsiteX2" fmla="*/ 0 w 5701714"/>
              <a:gd name="connsiteY2" fmla="*/ 119274 h 315386"/>
              <a:gd name="connsiteX3" fmla="*/ 967 w 5701714"/>
              <a:gd name="connsiteY3" fmla="*/ 117477 h 315386"/>
              <a:gd name="connsiteX4" fmla="*/ 5658346 w 5701714"/>
              <a:gd name="connsiteY4" fmla="*/ 0 h 315386"/>
              <a:gd name="connsiteX5" fmla="*/ 5701714 w 5701714"/>
              <a:gd name="connsiteY5" fmla="*/ 26175 h 315386"/>
              <a:gd name="connsiteX6" fmla="*/ 5254960 w 5701714"/>
              <a:gd name="connsiteY6" fmla="*/ 89892 h 315386"/>
              <a:gd name="connsiteX7" fmla="*/ 2853476 w 5701714"/>
              <a:gd name="connsiteY7" fmla="*/ 312925 h 315386"/>
              <a:gd name="connsiteX8" fmla="*/ 533916 w 5701714"/>
              <a:gd name="connsiteY8" fmla="*/ 172432 h 315386"/>
              <a:gd name="connsiteX9" fmla="*/ 12869 w 5701714"/>
              <a:gd name="connsiteY9" fmla="*/ 118704 h 315386"/>
              <a:gd name="connsiteX0" fmla="*/ 967 w 5701714"/>
              <a:gd name="connsiteY0" fmla="*/ 91302 h 289211"/>
              <a:gd name="connsiteX1" fmla="*/ 12869 w 5701714"/>
              <a:gd name="connsiteY1" fmla="*/ 92529 h 289211"/>
              <a:gd name="connsiteX2" fmla="*/ 0 w 5701714"/>
              <a:gd name="connsiteY2" fmla="*/ 93099 h 289211"/>
              <a:gd name="connsiteX3" fmla="*/ 967 w 5701714"/>
              <a:gd name="connsiteY3" fmla="*/ 91302 h 289211"/>
              <a:gd name="connsiteX4" fmla="*/ 5701714 w 5701714"/>
              <a:gd name="connsiteY4" fmla="*/ 0 h 289211"/>
              <a:gd name="connsiteX5" fmla="*/ 5254960 w 5701714"/>
              <a:gd name="connsiteY5" fmla="*/ 63717 h 289211"/>
              <a:gd name="connsiteX6" fmla="*/ 2853476 w 5701714"/>
              <a:gd name="connsiteY6" fmla="*/ 286750 h 289211"/>
              <a:gd name="connsiteX7" fmla="*/ 533916 w 5701714"/>
              <a:gd name="connsiteY7" fmla="*/ 146257 h 289211"/>
              <a:gd name="connsiteX8" fmla="*/ 12869 w 5701714"/>
              <a:gd name="connsiteY8" fmla="*/ 92529 h 28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714" h="289211">
                <a:moveTo>
                  <a:pt x="967" y="91302"/>
                </a:moveTo>
                <a:lnTo>
                  <a:pt x="12869" y="92529"/>
                </a:lnTo>
                <a:lnTo>
                  <a:pt x="0" y="93099"/>
                </a:lnTo>
                <a:lnTo>
                  <a:pt x="967" y="91302"/>
                </a:lnTo>
                <a:close/>
                <a:moveTo>
                  <a:pt x="5701714" y="0"/>
                </a:moveTo>
                <a:lnTo>
                  <a:pt x="5254960" y="63717"/>
                </a:lnTo>
                <a:cubicBezTo>
                  <a:pt x="4462361" y="172014"/>
                  <a:pt x="3590470" y="269423"/>
                  <a:pt x="2853476" y="286750"/>
                </a:cubicBezTo>
                <a:cubicBezTo>
                  <a:pt x="2116481" y="304078"/>
                  <a:pt x="1314999" y="227041"/>
                  <a:pt x="533916" y="146257"/>
                </a:cubicBezTo>
                <a:lnTo>
                  <a:pt x="12869" y="92529"/>
                </a:ln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29B7F-B37C-AEB9-693D-E4DDC0F341EA}"/>
              </a:ext>
            </a:extLst>
          </p:cNvPr>
          <p:cNvSpPr txBox="1"/>
          <p:nvPr userDrawn="1"/>
        </p:nvSpPr>
        <p:spPr>
          <a:xfrm>
            <a:off x="4451159" y="1961257"/>
            <a:ext cx="328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i="0">
                <a:solidFill>
                  <a:schemeClr val="bg2"/>
                </a:solidFill>
                <a:latin typeface="NimbusSanExtLig" pitchFamily="2" charset="77"/>
              </a:rPr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CD115F-DD65-91DB-CF64-900F5693D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319" y="3273870"/>
            <a:ext cx="2499320" cy="31026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43D24DA-C59A-93A9-C10D-DD4212EC0D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783" y="4065746"/>
            <a:ext cx="2751668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722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1A1E85-0C7A-D03D-EC63-875816FFBE72}"/>
              </a:ext>
            </a:extLst>
          </p:cNvPr>
          <p:cNvSpPr/>
          <p:nvPr userDrawn="1"/>
        </p:nvSpPr>
        <p:spPr>
          <a:xfrm>
            <a:off x="128381" y="123962"/>
            <a:ext cx="7912704" cy="6619737"/>
          </a:xfrm>
          <a:prstGeom prst="roundRect">
            <a:avLst>
              <a:gd name="adj" fmla="val 4010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1D8C15-170F-67C6-1B16-B0495F65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1949335"/>
            <a:ext cx="7464669" cy="29593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ECB2DFC-557F-D359-D929-C4429D3CB448}"/>
              </a:ext>
            </a:extLst>
          </p:cNvPr>
          <p:cNvSpPr/>
          <p:nvPr userDrawn="1"/>
        </p:nvSpPr>
        <p:spPr>
          <a:xfrm flipV="1">
            <a:off x="143050" y="6193856"/>
            <a:ext cx="7898035" cy="429447"/>
          </a:xfrm>
          <a:custGeom>
            <a:avLst/>
            <a:gdLst>
              <a:gd name="connsiteX0" fmla="*/ 0 w 12192000"/>
              <a:gd name="connsiteY0" fmla="*/ 80181 h 717809"/>
              <a:gd name="connsiteX1" fmla="*/ 5564777 w 12192000"/>
              <a:gd name="connsiteY1" fmla="*/ 54055 h 717809"/>
              <a:gd name="connsiteX2" fmla="*/ 10528662 w 12192000"/>
              <a:gd name="connsiteY2" fmla="*/ 698489 h 717809"/>
              <a:gd name="connsiteX3" fmla="*/ 12192000 w 12192000"/>
              <a:gd name="connsiteY3" fmla="*/ 463358 h 717809"/>
              <a:gd name="connsiteX0" fmla="*/ 0 w 12192000"/>
              <a:gd name="connsiteY0" fmla="*/ 68775 h 585977"/>
              <a:gd name="connsiteX1" fmla="*/ 5564777 w 12192000"/>
              <a:gd name="connsiteY1" fmla="*/ 42649 h 585977"/>
              <a:gd name="connsiteX2" fmla="*/ 9039497 w 12192000"/>
              <a:gd name="connsiteY2" fmla="*/ 530329 h 585977"/>
              <a:gd name="connsiteX3" fmla="*/ 12192000 w 12192000"/>
              <a:gd name="connsiteY3" fmla="*/ 451952 h 585977"/>
              <a:gd name="connsiteX0" fmla="*/ 0 w 12192000"/>
              <a:gd name="connsiteY0" fmla="*/ 68775 h 569956"/>
              <a:gd name="connsiteX1" fmla="*/ 5564777 w 12192000"/>
              <a:gd name="connsiteY1" fmla="*/ 42649 h 569956"/>
              <a:gd name="connsiteX2" fmla="*/ 9039497 w 12192000"/>
              <a:gd name="connsiteY2" fmla="*/ 530329 h 569956"/>
              <a:gd name="connsiteX3" fmla="*/ 12192000 w 12192000"/>
              <a:gd name="connsiteY3" fmla="*/ 451952 h 569956"/>
              <a:gd name="connsiteX0" fmla="*/ 0 w 12192000"/>
              <a:gd name="connsiteY0" fmla="*/ 23099 h 524280"/>
              <a:gd name="connsiteX1" fmla="*/ 4737463 w 12192000"/>
              <a:gd name="connsiteY1" fmla="*/ 118893 h 524280"/>
              <a:gd name="connsiteX2" fmla="*/ 9039497 w 12192000"/>
              <a:gd name="connsiteY2" fmla="*/ 484653 h 524280"/>
              <a:gd name="connsiteX3" fmla="*/ 12192000 w 12192000"/>
              <a:gd name="connsiteY3" fmla="*/ 406276 h 524280"/>
              <a:gd name="connsiteX0" fmla="*/ 0 w 12209417"/>
              <a:gd name="connsiteY0" fmla="*/ 76311 h 429447"/>
              <a:gd name="connsiteX1" fmla="*/ 4754880 w 12209417"/>
              <a:gd name="connsiteY1" fmla="*/ 24060 h 429447"/>
              <a:gd name="connsiteX2" fmla="*/ 9056914 w 12209417"/>
              <a:gd name="connsiteY2" fmla="*/ 389820 h 429447"/>
              <a:gd name="connsiteX3" fmla="*/ 12209417 w 12209417"/>
              <a:gd name="connsiteY3" fmla="*/ 311443 h 42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9417" h="429447">
                <a:moveTo>
                  <a:pt x="0" y="76311"/>
                </a:moveTo>
                <a:cubicBezTo>
                  <a:pt x="1905000" y="11722"/>
                  <a:pt x="3245394" y="-28191"/>
                  <a:pt x="4754880" y="24060"/>
                </a:cubicBezTo>
                <a:cubicBezTo>
                  <a:pt x="6264366" y="76311"/>
                  <a:pt x="7952377" y="321603"/>
                  <a:pt x="9056914" y="389820"/>
                </a:cubicBezTo>
                <a:cubicBezTo>
                  <a:pt x="10161451" y="458037"/>
                  <a:pt x="11369040" y="442072"/>
                  <a:pt x="12209417" y="311443"/>
                </a:cubicBezTo>
              </a:path>
            </a:pathLst>
          </a:custGeom>
          <a:noFill/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4A3B803-3FF5-0BC4-7159-2CAF2A5FA1A3}"/>
              </a:ext>
            </a:extLst>
          </p:cNvPr>
          <p:cNvSpPr/>
          <p:nvPr userDrawn="1"/>
        </p:nvSpPr>
        <p:spPr>
          <a:xfrm flipV="1">
            <a:off x="3269251" y="6230812"/>
            <a:ext cx="2782902" cy="365760"/>
          </a:xfrm>
          <a:custGeom>
            <a:avLst/>
            <a:gdLst>
              <a:gd name="connsiteX0" fmla="*/ 0 w 12192000"/>
              <a:gd name="connsiteY0" fmla="*/ 80181 h 717809"/>
              <a:gd name="connsiteX1" fmla="*/ 5564777 w 12192000"/>
              <a:gd name="connsiteY1" fmla="*/ 54055 h 717809"/>
              <a:gd name="connsiteX2" fmla="*/ 10528662 w 12192000"/>
              <a:gd name="connsiteY2" fmla="*/ 698489 h 717809"/>
              <a:gd name="connsiteX3" fmla="*/ 12192000 w 12192000"/>
              <a:gd name="connsiteY3" fmla="*/ 463358 h 717809"/>
              <a:gd name="connsiteX0" fmla="*/ 0 w 12192000"/>
              <a:gd name="connsiteY0" fmla="*/ 68775 h 585977"/>
              <a:gd name="connsiteX1" fmla="*/ 5564777 w 12192000"/>
              <a:gd name="connsiteY1" fmla="*/ 42649 h 585977"/>
              <a:gd name="connsiteX2" fmla="*/ 9039497 w 12192000"/>
              <a:gd name="connsiteY2" fmla="*/ 530329 h 585977"/>
              <a:gd name="connsiteX3" fmla="*/ 12192000 w 12192000"/>
              <a:gd name="connsiteY3" fmla="*/ 451952 h 585977"/>
              <a:gd name="connsiteX0" fmla="*/ 0 w 12192000"/>
              <a:gd name="connsiteY0" fmla="*/ 68775 h 569956"/>
              <a:gd name="connsiteX1" fmla="*/ 5564777 w 12192000"/>
              <a:gd name="connsiteY1" fmla="*/ 42649 h 569956"/>
              <a:gd name="connsiteX2" fmla="*/ 9039497 w 12192000"/>
              <a:gd name="connsiteY2" fmla="*/ 530329 h 569956"/>
              <a:gd name="connsiteX3" fmla="*/ 12192000 w 12192000"/>
              <a:gd name="connsiteY3" fmla="*/ 451952 h 569956"/>
              <a:gd name="connsiteX0" fmla="*/ 0 w 12192000"/>
              <a:gd name="connsiteY0" fmla="*/ 23099 h 524280"/>
              <a:gd name="connsiteX1" fmla="*/ 4737463 w 12192000"/>
              <a:gd name="connsiteY1" fmla="*/ 118893 h 524280"/>
              <a:gd name="connsiteX2" fmla="*/ 9039497 w 12192000"/>
              <a:gd name="connsiteY2" fmla="*/ 484653 h 524280"/>
              <a:gd name="connsiteX3" fmla="*/ 12192000 w 12192000"/>
              <a:gd name="connsiteY3" fmla="*/ 406276 h 524280"/>
              <a:gd name="connsiteX0" fmla="*/ 0 w 12209417"/>
              <a:gd name="connsiteY0" fmla="*/ 76311 h 429447"/>
              <a:gd name="connsiteX1" fmla="*/ 4754880 w 12209417"/>
              <a:gd name="connsiteY1" fmla="*/ 24060 h 429447"/>
              <a:gd name="connsiteX2" fmla="*/ 9056914 w 12209417"/>
              <a:gd name="connsiteY2" fmla="*/ 389820 h 429447"/>
              <a:gd name="connsiteX3" fmla="*/ 12209417 w 12209417"/>
              <a:gd name="connsiteY3" fmla="*/ 311443 h 429447"/>
              <a:gd name="connsiteX0" fmla="*/ 0 w 9056914"/>
              <a:gd name="connsiteY0" fmla="*/ 76311 h 389820"/>
              <a:gd name="connsiteX1" fmla="*/ 4754880 w 9056914"/>
              <a:gd name="connsiteY1" fmla="*/ 24060 h 389820"/>
              <a:gd name="connsiteX2" fmla="*/ 9056914 w 9056914"/>
              <a:gd name="connsiteY2" fmla="*/ 389820 h 389820"/>
              <a:gd name="connsiteX0" fmla="*/ 0 w 4302034"/>
              <a:gd name="connsiteY0" fmla="*/ 0 h 365760"/>
              <a:gd name="connsiteX1" fmla="*/ 4302034 w 4302034"/>
              <a:gd name="connsiteY1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02034" h="365760">
                <a:moveTo>
                  <a:pt x="0" y="0"/>
                </a:moveTo>
                <a:cubicBezTo>
                  <a:pt x="1509486" y="52251"/>
                  <a:pt x="3197497" y="297543"/>
                  <a:pt x="4302034" y="365760"/>
                </a:cubicBezTo>
              </a:path>
            </a:pathLst>
          </a:cu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EEB18F0-79A7-29CC-341D-F6BAB36CDF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6559" y="118110"/>
            <a:ext cx="3837105" cy="6625590"/>
          </a:xfrm>
          <a:prstGeom prst="roundRect">
            <a:avLst>
              <a:gd name="adj" fmla="val 6214"/>
            </a:avLst>
          </a:prstGeom>
          <a:noFill/>
          <a:ln>
            <a:solidFill>
              <a:schemeClr val="accent5"/>
            </a:solidFill>
          </a:ln>
        </p:spPr>
        <p:txBody>
          <a:bodyPr lIns="182880" tIns="1463040" rIns="182880" bIns="9144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A4708B-8A44-A5BD-6558-701BB21B5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1674" y="770572"/>
            <a:ext cx="2846874" cy="3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89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1A1E85-0C7A-D03D-EC63-875816FFBE72}"/>
              </a:ext>
            </a:extLst>
          </p:cNvPr>
          <p:cNvSpPr/>
          <p:nvPr userDrawn="1"/>
        </p:nvSpPr>
        <p:spPr>
          <a:xfrm>
            <a:off x="128381" y="123962"/>
            <a:ext cx="7912704" cy="6619737"/>
          </a:xfrm>
          <a:prstGeom prst="roundRect">
            <a:avLst>
              <a:gd name="adj" fmla="val 4010"/>
            </a:avLst>
          </a:prstGeom>
          <a:solidFill>
            <a:schemeClr val="accent2"/>
          </a:solidFill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E47A466D-E6A5-2224-B2FC-EEBFF1CAB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1949335"/>
            <a:ext cx="7462676" cy="29593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3CEECEC-BC3D-0674-2D0D-CF663EDC760D}"/>
              </a:ext>
            </a:extLst>
          </p:cNvPr>
          <p:cNvSpPr/>
          <p:nvPr userDrawn="1"/>
        </p:nvSpPr>
        <p:spPr>
          <a:xfrm flipV="1">
            <a:off x="143050" y="6193856"/>
            <a:ext cx="7898035" cy="429447"/>
          </a:xfrm>
          <a:custGeom>
            <a:avLst/>
            <a:gdLst>
              <a:gd name="connsiteX0" fmla="*/ 0 w 12192000"/>
              <a:gd name="connsiteY0" fmla="*/ 80181 h 717809"/>
              <a:gd name="connsiteX1" fmla="*/ 5564777 w 12192000"/>
              <a:gd name="connsiteY1" fmla="*/ 54055 h 717809"/>
              <a:gd name="connsiteX2" fmla="*/ 10528662 w 12192000"/>
              <a:gd name="connsiteY2" fmla="*/ 698489 h 717809"/>
              <a:gd name="connsiteX3" fmla="*/ 12192000 w 12192000"/>
              <a:gd name="connsiteY3" fmla="*/ 463358 h 717809"/>
              <a:gd name="connsiteX0" fmla="*/ 0 w 12192000"/>
              <a:gd name="connsiteY0" fmla="*/ 68775 h 585977"/>
              <a:gd name="connsiteX1" fmla="*/ 5564777 w 12192000"/>
              <a:gd name="connsiteY1" fmla="*/ 42649 h 585977"/>
              <a:gd name="connsiteX2" fmla="*/ 9039497 w 12192000"/>
              <a:gd name="connsiteY2" fmla="*/ 530329 h 585977"/>
              <a:gd name="connsiteX3" fmla="*/ 12192000 w 12192000"/>
              <a:gd name="connsiteY3" fmla="*/ 451952 h 585977"/>
              <a:gd name="connsiteX0" fmla="*/ 0 w 12192000"/>
              <a:gd name="connsiteY0" fmla="*/ 68775 h 569956"/>
              <a:gd name="connsiteX1" fmla="*/ 5564777 w 12192000"/>
              <a:gd name="connsiteY1" fmla="*/ 42649 h 569956"/>
              <a:gd name="connsiteX2" fmla="*/ 9039497 w 12192000"/>
              <a:gd name="connsiteY2" fmla="*/ 530329 h 569956"/>
              <a:gd name="connsiteX3" fmla="*/ 12192000 w 12192000"/>
              <a:gd name="connsiteY3" fmla="*/ 451952 h 569956"/>
              <a:gd name="connsiteX0" fmla="*/ 0 w 12192000"/>
              <a:gd name="connsiteY0" fmla="*/ 23099 h 524280"/>
              <a:gd name="connsiteX1" fmla="*/ 4737463 w 12192000"/>
              <a:gd name="connsiteY1" fmla="*/ 118893 h 524280"/>
              <a:gd name="connsiteX2" fmla="*/ 9039497 w 12192000"/>
              <a:gd name="connsiteY2" fmla="*/ 484653 h 524280"/>
              <a:gd name="connsiteX3" fmla="*/ 12192000 w 12192000"/>
              <a:gd name="connsiteY3" fmla="*/ 406276 h 524280"/>
              <a:gd name="connsiteX0" fmla="*/ 0 w 12209417"/>
              <a:gd name="connsiteY0" fmla="*/ 76311 h 429447"/>
              <a:gd name="connsiteX1" fmla="*/ 4754880 w 12209417"/>
              <a:gd name="connsiteY1" fmla="*/ 24060 h 429447"/>
              <a:gd name="connsiteX2" fmla="*/ 9056914 w 12209417"/>
              <a:gd name="connsiteY2" fmla="*/ 389820 h 429447"/>
              <a:gd name="connsiteX3" fmla="*/ 12209417 w 12209417"/>
              <a:gd name="connsiteY3" fmla="*/ 311443 h 42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9417" h="429447">
                <a:moveTo>
                  <a:pt x="0" y="76311"/>
                </a:moveTo>
                <a:cubicBezTo>
                  <a:pt x="1905000" y="11722"/>
                  <a:pt x="3245394" y="-28191"/>
                  <a:pt x="4754880" y="24060"/>
                </a:cubicBezTo>
                <a:cubicBezTo>
                  <a:pt x="6264366" y="76311"/>
                  <a:pt x="7952377" y="321603"/>
                  <a:pt x="9056914" y="389820"/>
                </a:cubicBezTo>
                <a:cubicBezTo>
                  <a:pt x="10161451" y="458037"/>
                  <a:pt x="11369040" y="442072"/>
                  <a:pt x="12209417" y="311443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89BF228-73C6-1229-2655-268AE0760200}"/>
              </a:ext>
            </a:extLst>
          </p:cNvPr>
          <p:cNvSpPr/>
          <p:nvPr userDrawn="1"/>
        </p:nvSpPr>
        <p:spPr>
          <a:xfrm flipV="1">
            <a:off x="3269251" y="6230812"/>
            <a:ext cx="2782902" cy="365760"/>
          </a:xfrm>
          <a:custGeom>
            <a:avLst/>
            <a:gdLst>
              <a:gd name="connsiteX0" fmla="*/ 0 w 12192000"/>
              <a:gd name="connsiteY0" fmla="*/ 80181 h 717809"/>
              <a:gd name="connsiteX1" fmla="*/ 5564777 w 12192000"/>
              <a:gd name="connsiteY1" fmla="*/ 54055 h 717809"/>
              <a:gd name="connsiteX2" fmla="*/ 10528662 w 12192000"/>
              <a:gd name="connsiteY2" fmla="*/ 698489 h 717809"/>
              <a:gd name="connsiteX3" fmla="*/ 12192000 w 12192000"/>
              <a:gd name="connsiteY3" fmla="*/ 463358 h 717809"/>
              <a:gd name="connsiteX0" fmla="*/ 0 w 12192000"/>
              <a:gd name="connsiteY0" fmla="*/ 68775 h 585977"/>
              <a:gd name="connsiteX1" fmla="*/ 5564777 w 12192000"/>
              <a:gd name="connsiteY1" fmla="*/ 42649 h 585977"/>
              <a:gd name="connsiteX2" fmla="*/ 9039497 w 12192000"/>
              <a:gd name="connsiteY2" fmla="*/ 530329 h 585977"/>
              <a:gd name="connsiteX3" fmla="*/ 12192000 w 12192000"/>
              <a:gd name="connsiteY3" fmla="*/ 451952 h 585977"/>
              <a:gd name="connsiteX0" fmla="*/ 0 w 12192000"/>
              <a:gd name="connsiteY0" fmla="*/ 68775 h 569956"/>
              <a:gd name="connsiteX1" fmla="*/ 5564777 w 12192000"/>
              <a:gd name="connsiteY1" fmla="*/ 42649 h 569956"/>
              <a:gd name="connsiteX2" fmla="*/ 9039497 w 12192000"/>
              <a:gd name="connsiteY2" fmla="*/ 530329 h 569956"/>
              <a:gd name="connsiteX3" fmla="*/ 12192000 w 12192000"/>
              <a:gd name="connsiteY3" fmla="*/ 451952 h 569956"/>
              <a:gd name="connsiteX0" fmla="*/ 0 w 12192000"/>
              <a:gd name="connsiteY0" fmla="*/ 23099 h 524280"/>
              <a:gd name="connsiteX1" fmla="*/ 4737463 w 12192000"/>
              <a:gd name="connsiteY1" fmla="*/ 118893 h 524280"/>
              <a:gd name="connsiteX2" fmla="*/ 9039497 w 12192000"/>
              <a:gd name="connsiteY2" fmla="*/ 484653 h 524280"/>
              <a:gd name="connsiteX3" fmla="*/ 12192000 w 12192000"/>
              <a:gd name="connsiteY3" fmla="*/ 406276 h 524280"/>
              <a:gd name="connsiteX0" fmla="*/ 0 w 12209417"/>
              <a:gd name="connsiteY0" fmla="*/ 76311 h 429447"/>
              <a:gd name="connsiteX1" fmla="*/ 4754880 w 12209417"/>
              <a:gd name="connsiteY1" fmla="*/ 24060 h 429447"/>
              <a:gd name="connsiteX2" fmla="*/ 9056914 w 12209417"/>
              <a:gd name="connsiteY2" fmla="*/ 389820 h 429447"/>
              <a:gd name="connsiteX3" fmla="*/ 12209417 w 12209417"/>
              <a:gd name="connsiteY3" fmla="*/ 311443 h 429447"/>
              <a:gd name="connsiteX0" fmla="*/ 0 w 9056914"/>
              <a:gd name="connsiteY0" fmla="*/ 76311 h 389820"/>
              <a:gd name="connsiteX1" fmla="*/ 4754880 w 9056914"/>
              <a:gd name="connsiteY1" fmla="*/ 24060 h 389820"/>
              <a:gd name="connsiteX2" fmla="*/ 9056914 w 9056914"/>
              <a:gd name="connsiteY2" fmla="*/ 389820 h 389820"/>
              <a:gd name="connsiteX0" fmla="*/ 0 w 4302034"/>
              <a:gd name="connsiteY0" fmla="*/ 0 h 365760"/>
              <a:gd name="connsiteX1" fmla="*/ 4302034 w 4302034"/>
              <a:gd name="connsiteY1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02034" h="365760">
                <a:moveTo>
                  <a:pt x="0" y="0"/>
                </a:moveTo>
                <a:cubicBezTo>
                  <a:pt x="1509486" y="52251"/>
                  <a:pt x="3197497" y="297543"/>
                  <a:pt x="4302034" y="365760"/>
                </a:cubicBezTo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07E09AE-3B48-7060-1AA1-2A2D1633B1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6559" y="118110"/>
            <a:ext cx="3837105" cy="6625590"/>
          </a:xfrm>
          <a:prstGeom prst="roundRect">
            <a:avLst>
              <a:gd name="adj" fmla="val 6214"/>
            </a:avLst>
          </a:prstGeom>
          <a:noFill/>
          <a:ln>
            <a:solidFill>
              <a:schemeClr val="accent5"/>
            </a:solidFill>
          </a:ln>
        </p:spPr>
        <p:txBody>
          <a:bodyPr lIns="182880" tIns="1463040" rIns="182880" bIns="9144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444C7EA-3DBD-AC3E-747C-A51F5C0A7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1674" y="770572"/>
            <a:ext cx="2846874" cy="3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68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206498"/>
          </a:xfrm>
          <a:prstGeom prst="roundRect">
            <a:avLst>
              <a:gd name="adj" fmla="val 3221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5397692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5781740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04D5F78-6FFE-74A4-D4F5-4BCF6337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119391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0A9CA72-1775-1304-A36B-9A4447AC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3630464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F1876C51-BFAD-04E4-6371-F4BF30574F52}"/>
              </a:ext>
            </a:extLst>
          </p:cNvPr>
          <p:cNvSpPr/>
          <p:nvPr userDrawn="1"/>
        </p:nvSpPr>
        <p:spPr>
          <a:xfrm>
            <a:off x="128381" y="5716270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B1DD8-580D-40AE-D8E7-FCFB23A5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514C9-3B7D-7D7F-6319-B4C75DBDD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E2D3-F89D-6EDF-B0C7-4E064250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0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206498"/>
          </a:xfrm>
          <a:prstGeom prst="roundRect">
            <a:avLst>
              <a:gd name="adj" fmla="val 3221"/>
            </a:avLst>
          </a:prstGeom>
          <a:solidFill>
            <a:schemeClr val="accent2"/>
          </a:solidFill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5397692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5781740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5716270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04D5F78-6FFE-74A4-D4F5-4BCF6337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119391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0A9CA72-1775-1304-A36B-9A4447AC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3630464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8A517-E656-5E76-CBCD-6822BBDF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839980-7CF7-AD1B-29DD-7DD0F8CF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D8589-EDFB-5E99-EA9B-282F6691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52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tion Hea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206498"/>
          </a:xfrm>
          <a:prstGeom prst="roundRect">
            <a:avLst>
              <a:gd name="adj" fmla="val 3221"/>
            </a:avLst>
          </a:prstGeom>
          <a:solidFill>
            <a:schemeClr val="accent3"/>
          </a:solidFill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5397692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5781740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5716270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04D5F78-6FFE-74A4-D4F5-4BCF6337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7" y="2119391"/>
            <a:ext cx="11487652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0A9CA72-1775-1304-A36B-9A4447AC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7" y="3630464"/>
            <a:ext cx="11487652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016898-A30C-0ABA-F489-7565D83F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CE0A41-0EEB-2B95-04A7-D17B4F98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7F298-1481-6504-AE48-7BD3A864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7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206498"/>
          </a:xfrm>
          <a:prstGeom prst="roundRect">
            <a:avLst>
              <a:gd name="adj" fmla="val 3221"/>
            </a:avLst>
          </a:prstGeom>
          <a:solidFill>
            <a:schemeClr val="accent4"/>
          </a:solidFill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5397692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5781740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5716270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04D5F78-6FFE-74A4-D4F5-4BCF6337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5" y="2119391"/>
            <a:ext cx="11487653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0A9CA72-1775-1304-A36B-9A4447AC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5" y="3630464"/>
            <a:ext cx="11487653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822F5-732E-D744-0D74-3D49AF0F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26948-0458-D143-BDFD-DA91A9C2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6D256-F0FC-544D-4A19-CC2A86B49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9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ection Hea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206498"/>
          </a:xfrm>
          <a:prstGeom prst="roundRect">
            <a:avLst>
              <a:gd name="adj" fmla="val 3221"/>
            </a:avLst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5397692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5781740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5716270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04D5F78-6FFE-74A4-D4F5-4BCF63379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119391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60A9CA72-1775-1304-A36B-9A4447ACF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3630464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ADDB1-B47B-DF72-AC29-A1462FB2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F188E-D416-8EB2-2B8B-C91662ED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DA440-C302-2E3C-8C47-200B97F0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9DC4E7A-F900-6FAF-7BBB-FE880C7C06AE}"/>
              </a:ext>
            </a:extLst>
          </p:cNvPr>
          <p:cNvSpPr/>
          <p:nvPr userDrawn="1"/>
        </p:nvSpPr>
        <p:spPr>
          <a:xfrm>
            <a:off x="128378" y="130729"/>
            <a:ext cx="3475437" cy="6216323"/>
          </a:xfrm>
          <a:prstGeom prst="roundRect">
            <a:avLst>
              <a:gd name="adj" fmla="val 7123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F84A4D60-D241-7DB1-96AF-093143939A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6692" y="1349968"/>
            <a:ext cx="8057577" cy="4854314"/>
          </a:xfrm>
          <a:prstGeom prst="roundRect">
            <a:avLst>
              <a:gd name="adj" fmla="val 274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841103B-D991-1A07-05F4-CC94F77C70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616" y="1349969"/>
            <a:ext cx="3056792" cy="4854313"/>
          </a:xfrm>
          <a:prstGeom prst="rect">
            <a:avLst/>
          </a:prstGeom>
        </p:spPr>
        <p:txBody>
          <a:bodyPr lIns="0" tIns="91440" rIns="0" bIns="182880"/>
          <a:lstStyle>
            <a:lvl1pPr>
              <a:buClrTx/>
              <a:defRPr>
                <a:solidFill>
                  <a:schemeClr val="bg2"/>
                </a:solidFill>
              </a:defRPr>
            </a:lvl1pPr>
            <a:lvl2pPr>
              <a:buClrTx/>
              <a:defRPr>
                <a:solidFill>
                  <a:schemeClr val="bg2"/>
                </a:solidFill>
              </a:defRPr>
            </a:lvl2pPr>
            <a:lvl3pPr>
              <a:buClrTx/>
              <a:defRPr>
                <a:solidFill>
                  <a:schemeClr val="bg2"/>
                </a:solidFill>
              </a:defRPr>
            </a:lvl3pPr>
            <a:lvl4pPr>
              <a:buClrTx/>
              <a:defRPr>
                <a:solidFill>
                  <a:schemeClr val="bg2"/>
                </a:solidFill>
              </a:defRPr>
            </a:lvl4pPr>
            <a:lvl5pPr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A1B70BB-9413-75AD-CE29-B23BC0A397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6" y="539010"/>
            <a:ext cx="3056792" cy="567892"/>
          </a:xfrm>
          <a:prstGeom prst="rect">
            <a:avLst/>
          </a:prstGeom>
        </p:spPr>
        <p:txBody>
          <a:bodyPr lIns="0" tIns="182880" rIns="0" bIns="182880"/>
          <a:lstStyle>
            <a:lvl1pPr marL="0" indent="0">
              <a:lnSpc>
                <a:spcPct val="100000"/>
              </a:lnSpc>
              <a:buClrTx/>
              <a:buNone/>
              <a:tabLst/>
              <a:defRPr b="0" i="0">
                <a:solidFill>
                  <a:schemeClr val="bg2"/>
                </a:solidFill>
                <a:latin typeface="NimbusSanExt" pitchFamily="2" charset="77"/>
              </a:defRPr>
            </a:lvl1pPr>
            <a:lvl2pPr marL="457200" indent="0">
              <a:buClrTx/>
              <a:buNone/>
              <a:defRPr>
                <a:solidFill>
                  <a:schemeClr val="bg2"/>
                </a:solidFill>
              </a:defRPr>
            </a:lvl2pPr>
            <a:lvl3pPr marL="914400" indent="0">
              <a:buClr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Clr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Clr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8A36C12-F06E-CD2A-8ECC-2528100BA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692" y="301752"/>
            <a:ext cx="8057578" cy="9326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76ECF-9E25-E756-C1D5-B21712A035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15911-3D93-C06D-5DF1-A5F7F7E591A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F7BB6E-07F0-27F6-4043-8043B9E152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3305036"/>
          </a:xfrm>
          <a:prstGeom prst="roundRect">
            <a:avLst>
              <a:gd name="adj" fmla="val 7881"/>
            </a:avLst>
          </a:prstGeom>
          <a:solidFill>
            <a:schemeClr val="accent4"/>
          </a:solidFill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2520118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2904166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2702832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D856DBC-1CFE-81F5-4D5F-0760FE49F01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8377" y="3611713"/>
            <a:ext cx="7369703" cy="2718749"/>
          </a:xfrm>
          <a:prstGeom prst="roundRect">
            <a:avLst>
              <a:gd name="adj" fmla="val 9162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79EF37-4C31-D9C7-09DB-99DFD4A599D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84850" y="3611713"/>
            <a:ext cx="4378767" cy="2718749"/>
          </a:xfrm>
          <a:prstGeom prst="roundRect">
            <a:avLst>
              <a:gd name="adj" fmla="val 8025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61F9C93-AD9F-AE8E-3CD6-E50FEA8EFD7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726AF36-0E3A-14DB-AC3E-F693A60655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FE67D24-3179-9BA5-D3F5-67446C3081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5A13B3-3427-CF6B-FED0-FA1E39E5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94330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10B4CDD-C345-9B86-DF84-8BCA69CF9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905403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006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8584A59-442F-7277-044A-A5245A62098A}"/>
              </a:ext>
            </a:extLst>
          </p:cNvPr>
          <p:cNvSpPr/>
          <p:nvPr userDrawn="1"/>
        </p:nvSpPr>
        <p:spPr>
          <a:xfrm>
            <a:off x="128378" y="130729"/>
            <a:ext cx="3475437" cy="6216323"/>
          </a:xfrm>
          <a:prstGeom prst="roundRect">
            <a:avLst>
              <a:gd name="adj" fmla="val 7123"/>
            </a:avLst>
          </a:prstGeom>
          <a:solidFill>
            <a:schemeClr val="accent2"/>
          </a:solidFill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683F5E5A-18BA-3451-E9EF-8E37C0AEDF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6692" y="1349968"/>
            <a:ext cx="8057577" cy="4854314"/>
          </a:xfrm>
          <a:prstGeom prst="roundRect">
            <a:avLst>
              <a:gd name="adj" fmla="val 274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3B393B3-C542-07B6-4393-4AB641F1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692" y="301752"/>
            <a:ext cx="8057578" cy="9326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5AEC13EE-6F98-C893-D3A6-11BF1FACE6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616" y="1349969"/>
            <a:ext cx="3056792" cy="4854313"/>
          </a:xfrm>
          <a:prstGeom prst="rect">
            <a:avLst/>
          </a:prstGeom>
        </p:spPr>
        <p:txBody>
          <a:bodyPr lIns="0" tIns="91440" rIns="0" bIns="182880"/>
          <a:lstStyle>
            <a:lvl1pPr>
              <a:buClrTx/>
              <a:defRPr>
                <a:solidFill>
                  <a:schemeClr val="bg2"/>
                </a:solidFill>
              </a:defRPr>
            </a:lvl1pPr>
            <a:lvl2pPr>
              <a:buClrTx/>
              <a:defRPr>
                <a:solidFill>
                  <a:schemeClr val="bg2"/>
                </a:solidFill>
              </a:defRPr>
            </a:lvl2pPr>
            <a:lvl3pPr>
              <a:buClrTx/>
              <a:defRPr>
                <a:solidFill>
                  <a:schemeClr val="bg2"/>
                </a:solidFill>
              </a:defRPr>
            </a:lvl3pPr>
            <a:lvl4pPr>
              <a:buClrTx/>
              <a:defRPr>
                <a:solidFill>
                  <a:schemeClr val="bg2"/>
                </a:solidFill>
              </a:defRPr>
            </a:lvl4pPr>
            <a:lvl5pPr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C01FAC1-AFFE-A06B-C137-5ABE75C4AA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6" y="539010"/>
            <a:ext cx="3056792" cy="567892"/>
          </a:xfrm>
          <a:prstGeom prst="rect">
            <a:avLst/>
          </a:prstGeom>
        </p:spPr>
        <p:txBody>
          <a:bodyPr lIns="0" tIns="182880" rIns="0" bIns="182880"/>
          <a:lstStyle>
            <a:lvl1pPr marL="0" indent="0">
              <a:lnSpc>
                <a:spcPct val="100000"/>
              </a:lnSpc>
              <a:buClrTx/>
              <a:buNone/>
              <a:tabLst/>
              <a:defRPr b="0" i="0">
                <a:solidFill>
                  <a:schemeClr val="bg2"/>
                </a:solidFill>
                <a:latin typeface="NimbusSanExt" pitchFamily="2" charset="77"/>
              </a:defRPr>
            </a:lvl1pPr>
            <a:lvl2pPr marL="457200" indent="0">
              <a:buClrTx/>
              <a:buNone/>
              <a:defRPr>
                <a:solidFill>
                  <a:schemeClr val="bg2"/>
                </a:solidFill>
              </a:defRPr>
            </a:lvl2pPr>
            <a:lvl3pPr marL="914400" indent="0">
              <a:buClr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Clr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Clr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E589E-8636-D659-A27C-2B166C4AE8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59AF4A-5DB5-3695-B359-7974AE73BCB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8073E4-0977-ACF5-3669-2820C659E3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43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726D912-8177-9205-FD73-FEDED2B6C849}"/>
              </a:ext>
            </a:extLst>
          </p:cNvPr>
          <p:cNvSpPr/>
          <p:nvPr userDrawn="1"/>
        </p:nvSpPr>
        <p:spPr>
          <a:xfrm>
            <a:off x="128378" y="130729"/>
            <a:ext cx="3475437" cy="6216323"/>
          </a:xfrm>
          <a:prstGeom prst="roundRect">
            <a:avLst>
              <a:gd name="adj" fmla="val 7123"/>
            </a:avLst>
          </a:prstGeom>
          <a:solidFill>
            <a:schemeClr val="accent3"/>
          </a:solidFill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B26298CF-9BAA-B2B5-9631-43C5CAE452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6693" y="1349968"/>
            <a:ext cx="8062408" cy="4854314"/>
          </a:xfrm>
          <a:prstGeom prst="roundRect">
            <a:avLst>
              <a:gd name="adj" fmla="val 274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33EC8B2-77CF-C319-6DC3-6180D769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692" y="301752"/>
            <a:ext cx="8062409" cy="9326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B735B41-BB7B-FCCB-3C6A-547CFE44F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616" y="1349969"/>
            <a:ext cx="3056792" cy="4854313"/>
          </a:xfrm>
          <a:prstGeom prst="rect">
            <a:avLst/>
          </a:prstGeom>
        </p:spPr>
        <p:txBody>
          <a:bodyPr lIns="0" tIns="91440" rIns="0" bIns="182880"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009A5BF-8160-88BA-2EEC-C1E351BA5B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6" y="539010"/>
            <a:ext cx="3056792" cy="567892"/>
          </a:xfrm>
          <a:prstGeom prst="rect">
            <a:avLst/>
          </a:prstGeom>
        </p:spPr>
        <p:txBody>
          <a:bodyPr lIns="0" tIns="182880" rIns="0" bIns="182880"/>
          <a:lstStyle>
            <a:lvl1pPr marL="0" indent="0">
              <a:lnSpc>
                <a:spcPct val="100000"/>
              </a:lnSpc>
              <a:buClrTx/>
              <a:buNone/>
              <a:tabLst/>
              <a:defRPr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ClrTx/>
              <a:buNone/>
              <a:defRPr>
                <a:solidFill>
                  <a:schemeClr val="bg2"/>
                </a:solidFill>
              </a:defRPr>
            </a:lvl2pPr>
            <a:lvl3pPr marL="914400" indent="0">
              <a:buClr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Clr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Clr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46B2484-86CF-8141-8E5E-A64F83449D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57E976-8863-3E2A-DD05-C1937ACE8D0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9318B21-390C-BF37-8CAF-E3D4C1EE72E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61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2E2F466-F7D0-AA4C-995D-CA1B1DECE536}"/>
              </a:ext>
            </a:extLst>
          </p:cNvPr>
          <p:cNvSpPr/>
          <p:nvPr userDrawn="1"/>
        </p:nvSpPr>
        <p:spPr>
          <a:xfrm>
            <a:off x="128378" y="130729"/>
            <a:ext cx="3475437" cy="6216323"/>
          </a:xfrm>
          <a:prstGeom prst="roundRect">
            <a:avLst>
              <a:gd name="adj" fmla="val 7123"/>
            </a:avLst>
          </a:prstGeom>
          <a:solidFill>
            <a:schemeClr val="accent4"/>
          </a:solidFill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EDF53E0-CC61-969F-789B-0420786E4B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6692" y="1349968"/>
            <a:ext cx="8057577" cy="4854314"/>
          </a:xfrm>
          <a:prstGeom prst="roundRect">
            <a:avLst>
              <a:gd name="adj" fmla="val 274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0B6D048-CF43-3BEF-D668-D52D0C3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692" y="301752"/>
            <a:ext cx="8057578" cy="9326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6FCF753-14EF-5C81-D925-AD1988AE14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616" y="1349969"/>
            <a:ext cx="3056792" cy="4854313"/>
          </a:xfrm>
          <a:prstGeom prst="rect">
            <a:avLst/>
          </a:prstGeom>
        </p:spPr>
        <p:txBody>
          <a:bodyPr lIns="0" tIns="91440" rIns="0" bIns="182880"/>
          <a:lstStyle>
            <a:lvl1pPr>
              <a:buClrTx/>
              <a:defRPr>
                <a:solidFill>
                  <a:schemeClr val="bg2"/>
                </a:solidFill>
              </a:defRPr>
            </a:lvl1pPr>
            <a:lvl2pPr>
              <a:buClrTx/>
              <a:defRPr>
                <a:solidFill>
                  <a:schemeClr val="bg2"/>
                </a:solidFill>
              </a:defRPr>
            </a:lvl2pPr>
            <a:lvl3pPr>
              <a:buClrTx/>
              <a:defRPr>
                <a:solidFill>
                  <a:schemeClr val="bg2"/>
                </a:solidFill>
              </a:defRPr>
            </a:lvl3pPr>
            <a:lvl4pPr>
              <a:buClrTx/>
              <a:defRPr>
                <a:solidFill>
                  <a:schemeClr val="bg2"/>
                </a:solidFill>
              </a:defRPr>
            </a:lvl4pPr>
            <a:lvl5pPr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AD13499-F182-1489-03CF-0AA22B7DAA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6" y="539010"/>
            <a:ext cx="3056792" cy="567892"/>
          </a:xfrm>
          <a:prstGeom prst="rect">
            <a:avLst/>
          </a:prstGeom>
        </p:spPr>
        <p:txBody>
          <a:bodyPr lIns="0" tIns="182880" rIns="0" bIns="182880"/>
          <a:lstStyle>
            <a:lvl1pPr marL="0" indent="0">
              <a:lnSpc>
                <a:spcPct val="100000"/>
              </a:lnSpc>
              <a:buClrTx/>
              <a:buNone/>
              <a:tabLst/>
              <a:defRPr b="0" i="0">
                <a:solidFill>
                  <a:schemeClr val="bg2"/>
                </a:solidFill>
                <a:latin typeface="NimbusSanExt" pitchFamily="2" charset="77"/>
              </a:defRPr>
            </a:lvl1pPr>
            <a:lvl2pPr marL="457200" indent="0">
              <a:buClrTx/>
              <a:buNone/>
              <a:defRPr>
                <a:solidFill>
                  <a:schemeClr val="bg2"/>
                </a:solidFill>
              </a:defRPr>
            </a:lvl2pPr>
            <a:lvl3pPr marL="914400" indent="0">
              <a:buClr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Clr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Clr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F4EECD-429A-3941-ED9D-8F85A7232C9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C203504-C5FD-ACCD-6624-191ED5D6FB4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D936386-647F-0E1A-2A3B-1D243CAEDDF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8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C2384B0-5E1E-2AC5-2B2D-70A70DD7F091}"/>
              </a:ext>
            </a:extLst>
          </p:cNvPr>
          <p:cNvSpPr/>
          <p:nvPr userDrawn="1"/>
        </p:nvSpPr>
        <p:spPr>
          <a:xfrm>
            <a:off x="128378" y="130729"/>
            <a:ext cx="3475437" cy="6216323"/>
          </a:xfrm>
          <a:prstGeom prst="roundRect">
            <a:avLst>
              <a:gd name="adj" fmla="val 7123"/>
            </a:avLst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A5D33831-9683-56D7-9AF4-39E3572F80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6693" y="1349968"/>
            <a:ext cx="8062408" cy="4854314"/>
          </a:xfrm>
          <a:prstGeom prst="roundRect">
            <a:avLst>
              <a:gd name="adj" fmla="val 274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B1DDE56-94C9-B7B5-2621-176261361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692" y="301752"/>
            <a:ext cx="8062409" cy="9326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B3F6DB-1B08-7A60-4218-78907AC1B19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B98449-87BE-0458-6ABA-00D1D4F180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FB0379-543A-D1F0-17B1-7B5BF8B7F5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FD05250-9BEF-B9A9-197C-65666D9D8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616" y="1349969"/>
            <a:ext cx="3056792" cy="4854313"/>
          </a:xfrm>
          <a:prstGeom prst="rect">
            <a:avLst/>
          </a:prstGeom>
        </p:spPr>
        <p:txBody>
          <a:bodyPr lIns="0" tIns="91440" rIns="0" bIns="182880"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3E00F52-B04D-A731-E0BC-FC539BBA6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6" y="539010"/>
            <a:ext cx="3056792" cy="567892"/>
          </a:xfrm>
          <a:prstGeom prst="rect">
            <a:avLst/>
          </a:prstGeom>
        </p:spPr>
        <p:txBody>
          <a:bodyPr lIns="0" tIns="182880" rIns="0" bIns="182880"/>
          <a:lstStyle>
            <a:lvl1pPr marL="0" indent="0">
              <a:lnSpc>
                <a:spcPct val="100000"/>
              </a:lnSpc>
              <a:buClrTx/>
              <a:buNone/>
              <a:tabLst/>
              <a:defRPr b="0" i="0">
                <a:solidFill>
                  <a:schemeClr val="tx1"/>
                </a:solidFill>
                <a:latin typeface="NimbusSanExt" pitchFamily="2" charset="77"/>
              </a:defRPr>
            </a:lvl1pPr>
            <a:lvl2pPr marL="457200" indent="0">
              <a:buClrTx/>
              <a:buNone/>
              <a:defRPr>
                <a:solidFill>
                  <a:schemeClr val="bg2"/>
                </a:solidFill>
              </a:defRPr>
            </a:lvl2pPr>
            <a:lvl3pPr marL="914400" indent="0">
              <a:buClrTx/>
              <a:buNone/>
              <a:defRPr>
                <a:solidFill>
                  <a:schemeClr val="bg2"/>
                </a:solidFill>
              </a:defRPr>
            </a:lvl3pPr>
            <a:lvl4pPr marL="1371600" indent="0">
              <a:buClrTx/>
              <a:buNone/>
              <a:defRPr>
                <a:solidFill>
                  <a:schemeClr val="bg2"/>
                </a:solidFill>
              </a:defRPr>
            </a:lvl4pPr>
            <a:lvl5pPr marL="1828800" indent="0">
              <a:buClr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900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414E912-2044-D3A6-3626-624AC1D4F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1920" y="130729"/>
            <a:ext cx="3478842" cy="6217130"/>
          </a:xfrm>
          <a:prstGeom prst="roundRect">
            <a:avLst>
              <a:gd name="adj" fmla="val 6875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A5D33831-9683-56D7-9AF4-39E3572F80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6692" y="1349968"/>
            <a:ext cx="8057577" cy="4854314"/>
          </a:xfrm>
          <a:prstGeom prst="roundRect">
            <a:avLst>
              <a:gd name="adj" fmla="val 2744"/>
            </a:avLst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6EE0BAA-9992-5F08-9787-A925B95D6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692" y="301752"/>
            <a:ext cx="8057578" cy="932688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1019F-A86B-39B2-15C8-4900BB4F126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A72D3-B553-C82D-5E13-B51C65A1F3E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21D9B-0889-3724-A0B6-6E34C050AB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5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77DBE1-9E4B-39B4-B93B-6564D3A0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8203941" cy="932688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E3767C-7D3F-2793-797A-B6B6956E1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446212"/>
            <a:ext cx="8203941" cy="48986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E69491-E005-7EF8-1225-834B990FD9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4792" y="2353366"/>
            <a:ext cx="2445300" cy="2441448"/>
          </a:xfrm>
          <a:prstGeom prst="roundRect">
            <a:avLst>
              <a:gd name="adj" fmla="val 98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6BDBDD-6471-866A-E5C5-5AEDA897CD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4792" y="4940573"/>
            <a:ext cx="3129477" cy="14042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lIns="182880" tIns="91440" rIns="182880" bIns="9144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8404E-AD93-7535-9019-799824D4286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ED65-46A6-C440-F94B-3FAEB63D6B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F5B1A-46F4-9F18-ECB1-94A4301CB5C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6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77DBE1-9E4B-39B4-B93B-6564D3A0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8203941" cy="932688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E3767C-7D3F-2793-797A-B6B6956E1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446212"/>
            <a:ext cx="8203941" cy="48986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6BDBDD-6471-866A-E5C5-5AEDA897CD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4792" y="4940573"/>
            <a:ext cx="3129477" cy="140424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lIns="182880" tIns="91440" rIns="182880" bIns="9144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E533B41-A8DF-AE47-C386-02CB1DB10C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4792" y="2353366"/>
            <a:ext cx="2445300" cy="2441448"/>
          </a:xfrm>
          <a:prstGeom prst="roundRect">
            <a:avLst>
              <a:gd name="adj" fmla="val 98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4064A-E02E-F5E7-CF3C-16CB45CD22D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AB349-96F7-9D1E-428E-7D3EEC386F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C2E99-B59A-B871-C4F9-421A3B9136B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873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6BDBDD-6471-866A-E5C5-5AEDA897CD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4792" y="4940573"/>
            <a:ext cx="3129477" cy="140424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lIns="182880" tIns="91440" rIns="182880" bIns="9144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6D712B87-BD25-5033-FEC0-575F6CE1DC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4792" y="2353366"/>
            <a:ext cx="2445300" cy="2441448"/>
          </a:xfrm>
          <a:prstGeom prst="roundRect">
            <a:avLst>
              <a:gd name="adj" fmla="val 98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DCC40-D35C-08A7-7955-5F2CAC25293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C47B-22A9-BA89-2776-40804B207C5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E4DF4-EFFB-4FFA-49B3-395330CC471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8EA11163-1294-7BF9-6EA9-41383778C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8203941" cy="932688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B55D99-43BF-CC7B-CB34-22E5AC0D19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446212"/>
            <a:ext cx="8203941" cy="48986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946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6BDBDD-6471-866A-E5C5-5AEDA897CD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4792" y="4940573"/>
            <a:ext cx="3129477" cy="140424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lIns="182880" tIns="91440" rIns="182880" bIns="9144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  <a:lvl3pPr marL="914400" indent="0">
              <a:buNone/>
              <a:defRPr>
                <a:solidFill>
                  <a:schemeClr val="bg2"/>
                </a:solidFill>
              </a:defRPr>
            </a:lvl3pPr>
            <a:lvl4pPr marL="1371600" indent="0">
              <a:buNone/>
              <a:defRPr>
                <a:solidFill>
                  <a:schemeClr val="bg2"/>
                </a:solidFill>
              </a:defRPr>
            </a:lvl4pPr>
            <a:lvl5pPr marL="1828800" indent="0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3BC096F-8C48-4563-404E-DD19F4DF92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4792" y="2353366"/>
            <a:ext cx="2445300" cy="2441448"/>
          </a:xfrm>
          <a:prstGeom prst="roundRect">
            <a:avLst>
              <a:gd name="adj" fmla="val 98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5DA05-0C78-0913-BAFE-023B4806691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A010C-2C4C-E125-90B8-1762D8CA9D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12EC7-CD0B-D956-3B7D-3DA553F8CA5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D00963E-4A4A-039C-4180-CA86D8A7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8203941" cy="932688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2907AAF-EC48-6108-22B7-71C320624A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446212"/>
            <a:ext cx="8203941" cy="48986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696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s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6BDBDD-6471-866A-E5C5-5AEDA897CD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14792" y="4940573"/>
            <a:ext cx="3129477" cy="140424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lIns="182880" tIns="91440" rIns="182880" bIns="9144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308C1EE-6332-EBCA-80D6-D2EC3021E5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14792" y="2353366"/>
            <a:ext cx="2445300" cy="2441448"/>
          </a:xfrm>
          <a:prstGeom prst="roundRect">
            <a:avLst>
              <a:gd name="adj" fmla="val 98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CFB29-EB03-A938-01A8-538587C3F6D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7E2A3-D0C5-46DA-C004-F356908785C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BE539-F9B9-0915-1AB1-0B630E70FEB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A7542A89-7799-5DC6-58DF-734AFD3F9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8203941" cy="932688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C17BC79-EA96-A30D-2FE0-5C3EE8FD70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446212"/>
            <a:ext cx="8203941" cy="48986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12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3305036"/>
          </a:xfrm>
          <a:prstGeom prst="roundRect">
            <a:avLst>
              <a:gd name="adj" fmla="val 7881"/>
            </a:avLst>
          </a:prstGeom>
          <a:solidFill>
            <a:schemeClr val="accent6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2520118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2904166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2702832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2B440B8-C739-C6E9-50AB-779E4D2666D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8377" y="3611713"/>
            <a:ext cx="7369703" cy="2718749"/>
          </a:xfrm>
          <a:prstGeom prst="roundRect">
            <a:avLst>
              <a:gd name="adj" fmla="val 9162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5214BFA-2393-126D-D2B3-2E504B1A823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84850" y="3611713"/>
            <a:ext cx="4378767" cy="2718749"/>
          </a:xfrm>
          <a:prstGeom prst="roundRect">
            <a:avLst>
              <a:gd name="adj" fmla="val 8025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A11A91E-A0B4-90C9-C7CF-E40448822FA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6E7B11B-98EB-ECD3-D061-42FD15268A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796E28C-79FC-DA54-7902-9BBD3F204B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E1E099A-DAF1-2FFD-255C-05CC2313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94330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22D3B6-5979-E8FE-67DB-D6F5D78E6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905403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23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F496BB-B134-29B9-F813-5FD0746CB41B}"/>
              </a:ext>
            </a:extLst>
          </p:cNvPr>
          <p:cNvCxnSpPr>
            <a:cxnSpLocks/>
          </p:cNvCxnSpPr>
          <p:nvPr userDrawn="1"/>
        </p:nvCxnSpPr>
        <p:spPr>
          <a:xfrm>
            <a:off x="6991739" y="1156995"/>
            <a:ext cx="495834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0"/>
              <a:tileRect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D77DBE1-9E4B-39B4-B93B-6564D3A0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5" y="301752"/>
            <a:ext cx="11487653" cy="932688"/>
          </a:xfr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E3767C-7D3F-2793-797A-B6B6956E1F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446212"/>
            <a:ext cx="11492484" cy="48986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B96E24-7EAD-6E31-CFE5-AAC142E895E5}"/>
              </a:ext>
            </a:extLst>
          </p:cNvPr>
          <p:cNvCxnSpPr>
            <a:cxnSpLocks/>
          </p:cNvCxnSpPr>
          <p:nvPr userDrawn="1"/>
        </p:nvCxnSpPr>
        <p:spPr>
          <a:xfrm>
            <a:off x="5200261" y="1156995"/>
            <a:ext cx="179147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B98F87-FAE3-95F4-0746-C9334AA147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41920" y="1156995"/>
            <a:ext cx="4958341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5"/>
                </a:gs>
                <a:gs pos="100000">
                  <a:schemeClr val="bg1"/>
                </a:gs>
              </a:gsLst>
              <a:lin ang="0" scaled="0"/>
              <a:tileRect/>
            </a:gra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F70E44-5A70-62B6-D0DC-432410E4AB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3E8FA-F814-6AF3-2CB0-DB3FCFE2BB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29CC9-B3B0-C669-14D6-945C5A3DD3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2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867060B-4214-FCD6-BC05-FE8A2E2F5267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619736"/>
          </a:xfrm>
          <a:prstGeom prst="roundRect">
            <a:avLst>
              <a:gd name="adj" fmla="val 3221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B328BA0-592B-E9DF-9004-7020A1B188A2}"/>
              </a:ext>
            </a:extLst>
          </p:cNvPr>
          <p:cNvSpPr/>
          <p:nvPr userDrawn="1"/>
        </p:nvSpPr>
        <p:spPr>
          <a:xfrm>
            <a:off x="128380" y="5885932"/>
            <a:ext cx="11935237" cy="539496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00435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0B8F390-4980-CC82-4454-E7C6D3721ED8}"/>
              </a:ext>
            </a:extLst>
          </p:cNvPr>
          <p:cNvSpPr/>
          <p:nvPr userDrawn="1"/>
        </p:nvSpPr>
        <p:spPr>
          <a:xfrm>
            <a:off x="5064765" y="6110579"/>
            <a:ext cx="5588220" cy="289211"/>
          </a:xfrm>
          <a:custGeom>
            <a:avLst/>
            <a:gdLst>
              <a:gd name="connsiteX0" fmla="*/ 967 w 5701714"/>
              <a:gd name="connsiteY0" fmla="*/ 232481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5294404 w 5701714"/>
              <a:gd name="connsiteY3" fmla="*/ 0 h 430390"/>
              <a:gd name="connsiteX4" fmla="*/ 5384313 w 5701714"/>
              <a:gd name="connsiteY4" fmla="*/ 20416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12" fmla="*/ 5385844 w 5701714"/>
              <a:gd name="connsiteY12" fmla="*/ 91440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294404 w 5701714"/>
              <a:gd name="connsiteY5" fmla="*/ 0 h 430390"/>
              <a:gd name="connsiteX6" fmla="*/ 5384313 w 5701714"/>
              <a:gd name="connsiteY6" fmla="*/ 20416 h 430390"/>
              <a:gd name="connsiteX7" fmla="*/ 5658346 w 5701714"/>
              <a:gd name="connsiteY7" fmla="*/ 115004 h 430390"/>
              <a:gd name="connsiteX8" fmla="*/ 5701714 w 5701714"/>
              <a:gd name="connsiteY8" fmla="*/ 141179 h 430390"/>
              <a:gd name="connsiteX9" fmla="*/ 5254960 w 5701714"/>
              <a:gd name="connsiteY9" fmla="*/ 204896 h 430390"/>
              <a:gd name="connsiteX10" fmla="*/ 2853476 w 5701714"/>
              <a:gd name="connsiteY10" fmla="*/ 427929 h 430390"/>
              <a:gd name="connsiteX11" fmla="*/ 533916 w 5701714"/>
              <a:gd name="connsiteY11" fmla="*/ 287436 h 430390"/>
              <a:gd name="connsiteX12" fmla="*/ 12869 w 5701714"/>
              <a:gd name="connsiteY12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967 w 5701714"/>
              <a:gd name="connsiteY0" fmla="*/ 117477 h 315386"/>
              <a:gd name="connsiteX1" fmla="*/ 12869 w 5701714"/>
              <a:gd name="connsiteY1" fmla="*/ 118704 h 315386"/>
              <a:gd name="connsiteX2" fmla="*/ 0 w 5701714"/>
              <a:gd name="connsiteY2" fmla="*/ 119274 h 315386"/>
              <a:gd name="connsiteX3" fmla="*/ 967 w 5701714"/>
              <a:gd name="connsiteY3" fmla="*/ 117477 h 315386"/>
              <a:gd name="connsiteX4" fmla="*/ 5658346 w 5701714"/>
              <a:gd name="connsiteY4" fmla="*/ 0 h 315386"/>
              <a:gd name="connsiteX5" fmla="*/ 5701714 w 5701714"/>
              <a:gd name="connsiteY5" fmla="*/ 26175 h 315386"/>
              <a:gd name="connsiteX6" fmla="*/ 5254960 w 5701714"/>
              <a:gd name="connsiteY6" fmla="*/ 89892 h 315386"/>
              <a:gd name="connsiteX7" fmla="*/ 2853476 w 5701714"/>
              <a:gd name="connsiteY7" fmla="*/ 312925 h 315386"/>
              <a:gd name="connsiteX8" fmla="*/ 533916 w 5701714"/>
              <a:gd name="connsiteY8" fmla="*/ 172432 h 315386"/>
              <a:gd name="connsiteX9" fmla="*/ 12869 w 5701714"/>
              <a:gd name="connsiteY9" fmla="*/ 118704 h 315386"/>
              <a:gd name="connsiteX0" fmla="*/ 967 w 5701714"/>
              <a:gd name="connsiteY0" fmla="*/ 91302 h 289211"/>
              <a:gd name="connsiteX1" fmla="*/ 12869 w 5701714"/>
              <a:gd name="connsiteY1" fmla="*/ 92529 h 289211"/>
              <a:gd name="connsiteX2" fmla="*/ 0 w 5701714"/>
              <a:gd name="connsiteY2" fmla="*/ 93099 h 289211"/>
              <a:gd name="connsiteX3" fmla="*/ 967 w 5701714"/>
              <a:gd name="connsiteY3" fmla="*/ 91302 h 289211"/>
              <a:gd name="connsiteX4" fmla="*/ 5701714 w 5701714"/>
              <a:gd name="connsiteY4" fmla="*/ 0 h 289211"/>
              <a:gd name="connsiteX5" fmla="*/ 5254960 w 5701714"/>
              <a:gd name="connsiteY5" fmla="*/ 63717 h 289211"/>
              <a:gd name="connsiteX6" fmla="*/ 2853476 w 5701714"/>
              <a:gd name="connsiteY6" fmla="*/ 286750 h 289211"/>
              <a:gd name="connsiteX7" fmla="*/ 533916 w 5701714"/>
              <a:gd name="connsiteY7" fmla="*/ 146257 h 289211"/>
              <a:gd name="connsiteX8" fmla="*/ 12869 w 5701714"/>
              <a:gd name="connsiteY8" fmla="*/ 92529 h 28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714" h="289211">
                <a:moveTo>
                  <a:pt x="967" y="91302"/>
                </a:moveTo>
                <a:lnTo>
                  <a:pt x="12869" y="92529"/>
                </a:lnTo>
                <a:lnTo>
                  <a:pt x="0" y="93099"/>
                </a:lnTo>
                <a:lnTo>
                  <a:pt x="967" y="91302"/>
                </a:lnTo>
                <a:close/>
                <a:moveTo>
                  <a:pt x="5701714" y="0"/>
                </a:moveTo>
                <a:lnTo>
                  <a:pt x="5254960" y="63717"/>
                </a:lnTo>
                <a:cubicBezTo>
                  <a:pt x="4462361" y="172014"/>
                  <a:pt x="3590470" y="269423"/>
                  <a:pt x="2853476" y="286750"/>
                </a:cubicBezTo>
                <a:cubicBezTo>
                  <a:pt x="2116481" y="304078"/>
                  <a:pt x="1314999" y="227041"/>
                  <a:pt x="533916" y="146257"/>
                </a:cubicBezTo>
                <a:lnTo>
                  <a:pt x="12869" y="92529"/>
                </a:lnTo>
              </a:path>
            </a:pathLst>
          </a:custGeom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29B7F-B37C-AEB9-693D-E4DDC0F341EA}"/>
              </a:ext>
            </a:extLst>
          </p:cNvPr>
          <p:cNvSpPr txBox="1"/>
          <p:nvPr userDrawn="1"/>
        </p:nvSpPr>
        <p:spPr>
          <a:xfrm>
            <a:off x="4451159" y="1961257"/>
            <a:ext cx="328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i="0">
                <a:solidFill>
                  <a:schemeClr val="bg2"/>
                </a:solidFill>
                <a:latin typeface="NimbusSanExtLig" pitchFamily="2" charset="77"/>
              </a:rPr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CD115F-DD65-91DB-CF64-900F5693D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319" y="3273870"/>
            <a:ext cx="2499320" cy="310260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43D24DA-C59A-93A9-C10D-DD4212EC0D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783" y="4065746"/>
            <a:ext cx="2751668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18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0A6837-BBEC-3AD7-E3FE-95998544C149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619736"/>
          </a:xfrm>
          <a:prstGeom prst="roundRect">
            <a:avLst>
              <a:gd name="adj" fmla="val 3221"/>
            </a:avLst>
          </a:prstGeom>
          <a:solidFill>
            <a:schemeClr val="accent2"/>
          </a:solidFill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65EDE26F-360A-BEF9-4546-7E4DD55534DF}"/>
              </a:ext>
            </a:extLst>
          </p:cNvPr>
          <p:cNvSpPr/>
          <p:nvPr userDrawn="1"/>
        </p:nvSpPr>
        <p:spPr>
          <a:xfrm>
            <a:off x="128380" y="5885932"/>
            <a:ext cx="11935237" cy="539496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6B21FC1-D4E2-78F8-51D7-E596A1BAC152}"/>
              </a:ext>
            </a:extLst>
          </p:cNvPr>
          <p:cNvSpPr/>
          <p:nvPr userDrawn="1"/>
        </p:nvSpPr>
        <p:spPr>
          <a:xfrm>
            <a:off x="5064765" y="6110579"/>
            <a:ext cx="5588220" cy="289211"/>
          </a:xfrm>
          <a:custGeom>
            <a:avLst/>
            <a:gdLst>
              <a:gd name="connsiteX0" fmla="*/ 967 w 5701714"/>
              <a:gd name="connsiteY0" fmla="*/ 232481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5294404 w 5701714"/>
              <a:gd name="connsiteY3" fmla="*/ 0 h 430390"/>
              <a:gd name="connsiteX4" fmla="*/ 5384313 w 5701714"/>
              <a:gd name="connsiteY4" fmla="*/ 20416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12" fmla="*/ 5385844 w 5701714"/>
              <a:gd name="connsiteY12" fmla="*/ 91440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294404 w 5701714"/>
              <a:gd name="connsiteY5" fmla="*/ 0 h 430390"/>
              <a:gd name="connsiteX6" fmla="*/ 5384313 w 5701714"/>
              <a:gd name="connsiteY6" fmla="*/ 20416 h 430390"/>
              <a:gd name="connsiteX7" fmla="*/ 5658346 w 5701714"/>
              <a:gd name="connsiteY7" fmla="*/ 115004 h 430390"/>
              <a:gd name="connsiteX8" fmla="*/ 5701714 w 5701714"/>
              <a:gd name="connsiteY8" fmla="*/ 141179 h 430390"/>
              <a:gd name="connsiteX9" fmla="*/ 5254960 w 5701714"/>
              <a:gd name="connsiteY9" fmla="*/ 204896 h 430390"/>
              <a:gd name="connsiteX10" fmla="*/ 2853476 w 5701714"/>
              <a:gd name="connsiteY10" fmla="*/ 427929 h 430390"/>
              <a:gd name="connsiteX11" fmla="*/ 533916 w 5701714"/>
              <a:gd name="connsiteY11" fmla="*/ 287436 h 430390"/>
              <a:gd name="connsiteX12" fmla="*/ 12869 w 5701714"/>
              <a:gd name="connsiteY12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967 w 5701714"/>
              <a:gd name="connsiteY0" fmla="*/ 117477 h 315386"/>
              <a:gd name="connsiteX1" fmla="*/ 12869 w 5701714"/>
              <a:gd name="connsiteY1" fmla="*/ 118704 h 315386"/>
              <a:gd name="connsiteX2" fmla="*/ 0 w 5701714"/>
              <a:gd name="connsiteY2" fmla="*/ 119274 h 315386"/>
              <a:gd name="connsiteX3" fmla="*/ 967 w 5701714"/>
              <a:gd name="connsiteY3" fmla="*/ 117477 h 315386"/>
              <a:gd name="connsiteX4" fmla="*/ 5658346 w 5701714"/>
              <a:gd name="connsiteY4" fmla="*/ 0 h 315386"/>
              <a:gd name="connsiteX5" fmla="*/ 5701714 w 5701714"/>
              <a:gd name="connsiteY5" fmla="*/ 26175 h 315386"/>
              <a:gd name="connsiteX6" fmla="*/ 5254960 w 5701714"/>
              <a:gd name="connsiteY6" fmla="*/ 89892 h 315386"/>
              <a:gd name="connsiteX7" fmla="*/ 2853476 w 5701714"/>
              <a:gd name="connsiteY7" fmla="*/ 312925 h 315386"/>
              <a:gd name="connsiteX8" fmla="*/ 533916 w 5701714"/>
              <a:gd name="connsiteY8" fmla="*/ 172432 h 315386"/>
              <a:gd name="connsiteX9" fmla="*/ 12869 w 5701714"/>
              <a:gd name="connsiteY9" fmla="*/ 118704 h 315386"/>
              <a:gd name="connsiteX0" fmla="*/ 967 w 5701714"/>
              <a:gd name="connsiteY0" fmla="*/ 91302 h 289211"/>
              <a:gd name="connsiteX1" fmla="*/ 12869 w 5701714"/>
              <a:gd name="connsiteY1" fmla="*/ 92529 h 289211"/>
              <a:gd name="connsiteX2" fmla="*/ 0 w 5701714"/>
              <a:gd name="connsiteY2" fmla="*/ 93099 h 289211"/>
              <a:gd name="connsiteX3" fmla="*/ 967 w 5701714"/>
              <a:gd name="connsiteY3" fmla="*/ 91302 h 289211"/>
              <a:gd name="connsiteX4" fmla="*/ 5701714 w 5701714"/>
              <a:gd name="connsiteY4" fmla="*/ 0 h 289211"/>
              <a:gd name="connsiteX5" fmla="*/ 5254960 w 5701714"/>
              <a:gd name="connsiteY5" fmla="*/ 63717 h 289211"/>
              <a:gd name="connsiteX6" fmla="*/ 2853476 w 5701714"/>
              <a:gd name="connsiteY6" fmla="*/ 286750 h 289211"/>
              <a:gd name="connsiteX7" fmla="*/ 533916 w 5701714"/>
              <a:gd name="connsiteY7" fmla="*/ 146257 h 289211"/>
              <a:gd name="connsiteX8" fmla="*/ 12869 w 5701714"/>
              <a:gd name="connsiteY8" fmla="*/ 92529 h 28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714" h="289211">
                <a:moveTo>
                  <a:pt x="967" y="91302"/>
                </a:moveTo>
                <a:lnTo>
                  <a:pt x="12869" y="92529"/>
                </a:lnTo>
                <a:lnTo>
                  <a:pt x="0" y="93099"/>
                </a:lnTo>
                <a:lnTo>
                  <a:pt x="967" y="91302"/>
                </a:lnTo>
                <a:close/>
                <a:moveTo>
                  <a:pt x="5701714" y="0"/>
                </a:moveTo>
                <a:lnTo>
                  <a:pt x="5254960" y="63717"/>
                </a:lnTo>
                <a:cubicBezTo>
                  <a:pt x="4462361" y="172014"/>
                  <a:pt x="3590470" y="269423"/>
                  <a:pt x="2853476" y="286750"/>
                </a:cubicBezTo>
                <a:cubicBezTo>
                  <a:pt x="2116481" y="304078"/>
                  <a:pt x="1314999" y="227041"/>
                  <a:pt x="533916" y="146257"/>
                </a:cubicBezTo>
                <a:lnTo>
                  <a:pt x="12869" y="9252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A2FFD-735C-2360-325E-15265D51B38E}"/>
              </a:ext>
            </a:extLst>
          </p:cNvPr>
          <p:cNvSpPr txBox="1"/>
          <p:nvPr userDrawn="1"/>
        </p:nvSpPr>
        <p:spPr>
          <a:xfrm>
            <a:off x="4451159" y="1961257"/>
            <a:ext cx="328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i="0">
                <a:solidFill>
                  <a:schemeClr val="bg2"/>
                </a:solidFill>
                <a:latin typeface="NimbusSanExtLig" pitchFamily="2" charset="77"/>
              </a:rPr>
              <a:t>Thank you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8F96EEA-C819-144A-E0DA-12621818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319" y="3273870"/>
            <a:ext cx="2499320" cy="31026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A139962-6B3B-C058-2A2E-BA80C7D29C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783" y="4065746"/>
            <a:ext cx="2751668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869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E20579-BF9C-70D7-26DD-5F434C859028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619736"/>
          </a:xfrm>
          <a:prstGeom prst="roundRect">
            <a:avLst>
              <a:gd name="adj" fmla="val 3221"/>
            </a:avLst>
          </a:prstGeom>
          <a:solidFill>
            <a:schemeClr val="accent3"/>
          </a:solidFill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041CE-3AC8-07EE-2194-3BE223728070}"/>
              </a:ext>
            </a:extLst>
          </p:cNvPr>
          <p:cNvSpPr txBox="1"/>
          <p:nvPr userDrawn="1"/>
        </p:nvSpPr>
        <p:spPr>
          <a:xfrm>
            <a:off x="4451159" y="1961258"/>
            <a:ext cx="328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i="0">
                <a:solidFill>
                  <a:schemeClr val="tx1"/>
                </a:solidFill>
                <a:latin typeface="NimbusSanExtLig" pitchFamily="2" charset="77"/>
              </a:rPr>
              <a:t>Thank you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57E57C-EE6F-8EC7-0318-0FA512FBF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6345" y="3273871"/>
            <a:ext cx="2499309" cy="310259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66075042-3487-4D5A-E7B9-EFF004FA1CF4}"/>
              </a:ext>
            </a:extLst>
          </p:cNvPr>
          <p:cNvSpPr/>
          <p:nvPr userDrawn="1"/>
        </p:nvSpPr>
        <p:spPr>
          <a:xfrm>
            <a:off x="128380" y="5885932"/>
            <a:ext cx="11949319" cy="539496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E1C0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D1108FB-4CAF-73C8-616A-396F734551B4}"/>
              </a:ext>
            </a:extLst>
          </p:cNvPr>
          <p:cNvSpPr/>
          <p:nvPr userDrawn="1"/>
        </p:nvSpPr>
        <p:spPr>
          <a:xfrm>
            <a:off x="5064765" y="6110579"/>
            <a:ext cx="5594806" cy="289211"/>
          </a:xfrm>
          <a:custGeom>
            <a:avLst/>
            <a:gdLst>
              <a:gd name="connsiteX0" fmla="*/ 967 w 5701714"/>
              <a:gd name="connsiteY0" fmla="*/ 232481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5294404 w 5701714"/>
              <a:gd name="connsiteY3" fmla="*/ 0 h 430390"/>
              <a:gd name="connsiteX4" fmla="*/ 5384313 w 5701714"/>
              <a:gd name="connsiteY4" fmla="*/ 20416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12" fmla="*/ 5385844 w 5701714"/>
              <a:gd name="connsiteY12" fmla="*/ 91440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294404 w 5701714"/>
              <a:gd name="connsiteY5" fmla="*/ 0 h 430390"/>
              <a:gd name="connsiteX6" fmla="*/ 5384313 w 5701714"/>
              <a:gd name="connsiteY6" fmla="*/ 20416 h 430390"/>
              <a:gd name="connsiteX7" fmla="*/ 5658346 w 5701714"/>
              <a:gd name="connsiteY7" fmla="*/ 115004 h 430390"/>
              <a:gd name="connsiteX8" fmla="*/ 5701714 w 5701714"/>
              <a:gd name="connsiteY8" fmla="*/ 141179 h 430390"/>
              <a:gd name="connsiteX9" fmla="*/ 5254960 w 5701714"/>
              <a:gd name="connsiteY9" fmla="*/ 204896 h 430390"/>
              <a:gd name="connsiteX10" fmla="*/ 2853476 w 5701714"/>
              <a:gd name="connsiteY10" fmla="*/ 427929 h 430390"/>
              <a:gd name="connsiteX11" fmla="*/ 533916 w 5701714"/>
              <a:gd name="connsiteY11" fmla="*/ 287436 h 430390"/>
              <a:gd name="connsiteX12" fmla="*/ 12869 w 5701714"/>
              <a:gd name="connsiteY12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967 w 5701714"/>
              <a:gd name="connsiteY0" fmla="*/ 117477 h 315386"/>
              <a:gd name="connsiteX1" fmla="*/ 12869 w 5701714"/>
              <a:gd name="connsiteY1" fmla="*/ 118704 h 315386"/>
              <a:gd name="connsiteX2" fmla="*/ 0 w 5701714"/>
              <a:gd name="connsiteY2" fmla="*/ 119274 h 315386"/>
              <a:gd name="connsiteX3" fmla="*/ 967 w 5701714"/>
              <a:gd name="connsiteY3" fmla="*/ 117477 h 315386"/>
              <a:gd name="connsiteX4" fmla="*/ 5658346 w 5701714"/>
              <a:gd name="connsiteY4" fmla="*/ 0 h 315386"/>
              <a:gd name="connsiteX5" fmla="*/ 5701714 w 5701714"/>
              <a:gd name="connsiteY5" fmla="*/ 26175 h 315386"/>
              <a:gd name="connsiteX6" fmla="*/ 5254960 w 5701714"/>
              <a:gd name="connsiteY6" fmla="*/ 89892 h 315386"/>
              <a:gd name="connsiteX7" fmla="*/ 2853476 w 5701714"/>
              <a:gd name="connsiteY7" fmla="*/ 312925 h 315386"/>
              <a:gd name="connsiteX8" fmla="*/ 533916 w 5701714"/>
              <a:gd name="connsiteY8" fmla="*/ 172432 h 315386"/>
              <a:gd name="connsiteX9" fmla="*/ 12869 w 5701714"/>
              <a:gd name="connsiteY9" fmla="*/ 118704 h 315386"/>
              <a:gd name="connsiteX0" fmla="*/ 967 w 5701714"/>
              <a:gd name="connsiteY0" fmla="*/ 91302 h 289211"/>
              <a:gd name="connsiteX1" fmla="*/ 12869 w 5701714"/>
              <a:gd name="connsiteY1" fmla="*/ 92529 h 289211"/>
              <a:gd name="connsiteX2" fmla="*/ 0 w 5701714"/>
              <a:gd name="connsiteY2" fmla="*/ 93099 h 289211"/>
              <a:gd name="connsiteX3" fmla="*/ 967 w 5701714"/>
              <a:gd name="connsiteY3" fmla="*/ 91302 h 289211"/>
              <a:gd name="connsiteX4" fmla="*/ 5701714 w 5701714"/>
              <a:gd name="connsiteY4" fmla="*/ 0 h 289211"/>
              <a:gd name="connsiteX5" fmla="*/ 5254960 w 5701714"/>
              <a:gd name="connsiteY5" fmla="*/ 63717 h 289211"/>
              <a:gd name="connsiteX6" fmla="*/ 2853476 w 5701714"/>
              <a:gd name="connsiteY6" fmla="*/ 286750 h 289211"/>
              <a:gd name="connsiteX7" fmla="*/ 533916 w 5701714"/>
              <a:gd name="connsiteY7" fmla="*/ 146257 h 289211"/>
              <a:gd name="connsiteX8" fmla="*/ 12869 w 5701714"/>
              <a:gd name="connsiteY8" fmla="*/ 92529 h 28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714" h="289211">
                <a:moveTo>
                  <a:pt x="967" y="91302"/>
                </a:moveTo>
                <a:lnTo>
                  <a:pt x="12869" y="92529"/>
                </a:lnTo>
                <a:lnTo>
                  <a:pt x="0" y="93099"/>
                </a:lnTo>
                <a:lnTo>
                  <a:pt x="967" y="91302"/>
                </a:lnTo>
                <a:close/>
                <a:moveTo>
                  <a:pt x="5701714" y="0"/>
                </a:moveTo>
                <a:lnTo>
                  <a:pt x="5254960" y="63717"/>
                </a:lnTo>
                <a:cubicBezTo>
                  <a:pt x="4462361" y="172014"/>
                  <a:pt x="3590470" y="269423"/>
                  <a:pt x="2853476" y="286750"/>
                </a:cubicBezTo>
                <a:cubicBezTo>
                  <a:pt x="2116481" y="304078"/>
                  <a:pt x="1314999" y="227041"/>
                  <a:pt x="533916" y="146257"/>
                </a:cubicBezTo>
                <a:lnTo>
                  <a:pt x="12869" y="92529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BFB27B22-D0E4-49DE-0F37-F4F60D9D63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783" y="4065746"/>
            <a:ext cx="2751668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452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81C6D89-88EE-599D-81BB-9A4BB6D1D6B9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6619736"/>
          </a:xfrm>
          <a:prstGeom prst="roundRect">
            <a:avLst>
              <a:gd name="adj" fmla="val 3221"/>
            </a:avLst>
          </a:prstGeom>
          <a:solidFill>
            <a:schemeClr val="accent4"/>
          </a:solidFill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8200D876-2F86-2E45-75F3-4ACC9DB21AC8}"/>
              </a:ext>
            </a:extLst>
          </p:cNvPr>
          <p:cNvSpPr/>
          <p:nvPr userDrawn="1"/>
        </p:nvSpPr>
        <p:spPr>
          <a:xfrm>
            <a:off x="142462" y="5885932"/>
            <a:ext cx="11935237" cy="539496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F87B5D7-7A54-5A0D-048F-B448B500FF29}"/>
              </a:ext>
            </a:extLst>
          </p:cNvPr>
          <p:cNvSpPr/>
          <p:nvPr userDrawn="1"/>
        </p:nvSpPr>
        <p:spPr>
          <a:xfrm>
            <a:off x="5077935" y="6110579"/>
            <a:ext cx="5581636" cy="289211"/>
          </a:xfrm>
          <a:custGeom>
            <a:avLst/>
            <a:gdLst>
              <a:gd name="connsiteX0" fmla="*/ 967 w 5701714"/>
              <a:gd name="connsiteY0" fmla="*/ 232481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5294404 w 5701714"/>
              <a:gd name="connsiteY3" fmla="*/ 0 h 430390"/>
              <a:gd name="connsiteX4" fmla="*/ 5384313 w 5701714"/>
              <a:gd name="connsiteY4" fmla="*/ 20416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12" fmla="*/ 5385844 w 5701714"/>
              <a:gd name="connsiteY12" fmla="*/ 91440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294404 w 5701714"/>
              <a:gd name="connsiteY5" fmla="*/ 0 h 430390"/>
              <a:gd name="connsiteX6" fmla="*/ 5384313 w 5701714"/>
              <a:gd name="connsiteY6" fmla="*/ 20416 h 430390"/>
              <a:gd name="connsiteX7" fmla="*/ 5658346 w 5701714"/>
              <a:gd name="connsiteY7" fmla="*/ 115004 h 430390"/>
              <a:gd name="connsiteX8" fmla="*/ 5701714 w 5701714"/>
              <a:gd name="connsiteY8" fmla="*/ 141179 h 430390"/>
              <a:gd name="connsiteX9" fmla="*/ 5254960 w 5701714"/>
              <a:gd name="connsiteY9" fmla="*/ 204896 h 430390"/>
              <a:gd name="connsiteX10" fmla="*/ 2853476 w 5701714"/>
              <a:gd name="connsiteY10" fmla="*/ 427929 h 430390"/>
              <a:gd name="connsiteX11" fmla="*/ 533916 w 5701714"/>
              <a:gd name="connsiteY11" fmla="*/ 287436 h 430390"/>
              <a:gd name="connsiteX12" fmla="*/ 12869 w 5701714"/>
              <a:gd name="connsiteY12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384313 w 5701714"/>
              <a:gd name="connsiteY5" fmla="*/ 20416 h 430390"/>
              <a:gd name="connsiteX6" fmla="*/ 5658346 w 5701714"/>
              <a:gd name="connsiteY6" fmla="*/ 115004 h 430390"/>
              <a:gd name="connsiteX7" fmla="*/ 5701714 w 5701714"/>
              <a:gd name="connsiteY7" fmla="*/ 141179 h 430390"/>
              <a:gd name="connsiteX8" fmla="*/ 5254960 w 5701714"/>
              <a:gd name="connsiteY8" fmla="*/ 204896 h 430390"/>
              <a:gd name="connsiteX9" fmla="*/ 2853476 w 5701714"/>
              <a:gd name="connsiteY9" fmla="*/ 427929 h 430390"/>
              <a:gd name="connsiteX10" fmla="*/ 533916 w 5701714"/>
              <a:gd name="connsiteY10" fmla="*/ 287436 h 430390"/>
              <a:gd name="connsiteX11" fmla="*/ 12869 w 5701714"/>
              <a:gd name="connsiteY11" fmla="*/ 233708 h 430390"/>
              <a:gd name="connsiteX0" fmla="*/ 5294404 w 5701714"/>
              <a:gd name="connsiteY0" fmla="*/ 0 h 430390"/>
              <a:gd name="connsiteX1" fmla="*/ 12869 w 5701714"/>
              <a:gd name="connsiteY1" fmla="*/ 233708 h 430390"/>
              <a:gd name="connsiteX2" fmla="*/ 0 w 5701714"/>
              <a:gd name="connsiteY2" fmla="*/ 234278 h 430390"/>
              <a:gd name="connsiteX3" fmla="*/ 967 w 5701714"/>
              <a:gd name="connsiteY3" fmla="*/ 232481 h 430390"/>
              <a:gd name="connsiteX4" fmla="*/ 5294404 w 5701714"/>
              <a:gd name="connsiteY4" fmla="*/ 0 h 430390"/>
              <a:gd name="connsiteX5" fmla="*/ 5658346 w 5701714"/>
              <a:gd name="connsiteY5" fmla="*/ 115004 h 430390"/>
              <a:gd name="connsiteX6" fmla="*/ 5701714 w 5701714"/>
              <a:gd name="connsiteY6" fmla="*/ 141179 h 430390"/>
              <a:gd name="connsiteX7" fmla="*/ 5254960 w 5701714"/>
              <a:gd name="connsiteY7" fmla="*/ 204896 h 430390"/>
              <a:gd name="connsiteX8" fmla="*/ 2853476 w 5701714"/>
              <a:gd name="connsiteY8" fmla="*/ 427929 h 430390"/>
              <a:gd name="connsiteX9" fmla="*/ 533916 w 5701714"/>
              <a:gd name="connsiteY9" fmla="*/ 287436 h 430390"/>
              <a:gd name="connsiteX10" fmla="*/ 12869 w 5701714"/>
              <a:gd name="connsiteY10" fmla="*/ 233708 h 430390"/>
              <a:gd name="connsiteX0" fmla="*/ 967 w 5701714"/>
              <a:gd name="connsiteY0" fmla="*/ 117477 h 315386"/>
              <a:gd name="connsiteX1" fmla="*/ 12869 w 5701714"/>
              <a:gd name="connsiteY1" fmla="*/ 118704 h 315386"/>
              <a:gd name="connsiteX2" fmla="*/ 0 w 5701714"/>
              <a:gd name="connsiteY2" fmla="*/ 119274 h 315386"/>
              <a:gd name="connsiteX3" fmla="*/ 967 w 5701714"/>
              <a:gd name="connsiteY3" fmla="*/ 117477 h 315386"/>
              <a:gd name="connsiteX4" fmla="*/ 5658346 w 5701714"/>
              <a:gd name="connsiteY4" fmla="*/ 0 h 315386"/>
              <a:gd name="connsiteX5" fmla="*/ 5701714 w 5701714"/>
              <a:gd name="connsiteY5" fmla="*/ 26175 h 315386"/>
              <a:gd name="connsiteX6" fmla="*/ 5254960 w 5701714"/>
              <a:gd name="connsiteY6" fmla="*/ 89892 h 315386"/>
              <a:gd name="connsiteX7" fmla="*/ 2853476 w 5701714"/>
              <a:gd name="connsiteY7" fmla="*/ 312925 h 315386"/>
              <a:gd name="connsiteX8" fmla="*/ 533916 w 5701714"/>
              <a:gd name="connsiteY8" fmla="*/ 172432 h 315386"/>
              <a:gd name="connsiteX9" fmla="*/ 12869 w 5701714"/>
              <a:gd name="connsiteY9" fmla="*/ 118704 h 315386"/>
              <a:gd name="connsiteX0" fmla="*/ 967 w 5701714"/>
              <a:gd name="connsiteY0" fmla="*/ 91302 h 289211"/>
              <a:gd name="connsiteX1" fmla="*/ 12869 w 5701714"/>
              <a:gd name="connsiteY1" fmla="*/ 92529 h 289211"/>
              <a:gd name="connsiteX2" fmla="*/ 0 w 5701714"/>
              <a:gd name="connsiteY2" fmla="*/ 93099 h 289211"/>
              <a:gd name="connsiteX3" fmla="*/ 967 w 5701714"/>
              <a:gd name="connsiteY3" fmla="*/ 91302 h 289211"/>
              <a:gd name="connsiteX4" fmla="*/ 5701714 w 5701714"/>
              <a:gd name="connsiteY4" fmla="*/ 0 h 289211"/>
              <a:gd name="connsiteX5" fmla="*/ 5254960 w 5701714"/>
              <a:gd name="connsiteY5" fmla="*/ 63717 h 289211"/>
              <a:gd name="connsiteX6" fmla="*/ 2853476 w 5701714"/>
              <a:gd name="connsiteY6" fmla="*/ 286750 h 289211"/>
              <a:gd name="connsiteX7" fmla="*/ 533916 w 5701714"/>
              <a:gd name="connsiteY7" fmla="*/ 146257 h 289211"/>
              <a:gd name="connsiteX8" fmla="*/ 12869 w 5701714"/>
              <a:gd name="connsiteY8" fmla="*/ 92529 h 28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1714" h="289211">
                <a:moveTo>
                  <a:pt x="967" y="91302"/>
                </a:moveTo>
                <a:lnTo>
                  <a:pt x="12869" y="92529"/>
                </a:lnTo>
                <a:lnTo>
                  <a:pt x="0" y="93099"/>
                </a:lnTo>
                <a:lnTo>
                  <a:pt x="967" y="91302"/>
                </a:lnTo>
                <a:close/>
                <a:moveTo>
                  <a:pt x="5701714" y="0"/>
                </a:moveTo>
                <a:lnTo>
                  <a:pt x="5254960" y="63717"/>
                </a:lnTo>
                <a:cubicBezTo>
                  <a:pt x="4462361" y="172014"/>
                  <a:pt x="3590470" y="269423"/>
                  <a:pt x="2853476" y="286750"/>
                </a:cubicBezTo>
                <a:cubicBezTo>
                  <a:pt x="2116481" y="304078"/>
                  <a:pt x="1314999" y="227041"/>
                  <a:pt x="533916" y="146257"/>
                </a:cubicBezTo>
                <a:lnTo>
                  <a:pt x="12869" y="92529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B51885-FAC2-9321-E11F-53BCAD428A0F}"/>
              </a:ext>
            </a:extLst>
          </p:cNvPr>
          <p:cNvSpPr txBox="1"/>
          <p:nvPr userDrawn="1"/>
        </p:nvSpPr>
        <p:spPr>
          <a:xfrm>
            <a:off x="4451159" y="1961257"/>
            <a:ext cx="32896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0" i="0">
                <a:solidFill>
                  <a:schemeClr val="bg2"/>
                </a:solidFill>
                <a:latin typeface="NimbusSanExtLig" pitchFamily="2" charset="77"/>
              </a:rPr>
              <a:t>Thank you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0EF36E-686C-5711-7BBF-37C954C1A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6319" y="3273870"/>
            <a:ext cx="2499320" cy="31026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0B3357F-C8C8-9FBC-AF92-C88F5F3F3A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783" y="4065746"/>
            <a:ext cx="2751668" cy="452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350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: 50/50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7206F-FE53-4035-6051-E71772F9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283463"/>
            <a:ext cx="4867656" cy="1358039"/>
          </a:xfrm>
          <a:prstGeom prst="rect">
            <a:avLst/>
          </a:prstGeom>
        </p:spPr>
        <p:txBody>
          <a:bodyPr anchor="b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ACDF50-6168-FDDF-896E-F8B4A264D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1643570"/>
            <a:ext cx="4867656" cy="4601114"/>
          </a:xfrm>
        </p:spPr>
        <p:txBody>
          <a:bodyPr/>
          <a:lstStyle>
            <a:lvl1pPr marL="7938" indent="-7938">
              <a:buNone/>
              <a:tabLst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331B723-3E52-4D72-68E9-FB8F90AA7A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0423" y="246254"/>
            <a:ext cx="6368677" cy="5980142"/>
          </a:xfrm>
          <a:prstGeom prst="roundRect">
            <a:avLst>
              <a:gd name="adj" fmla="val 2628"/>
            </a:avLst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5C8DF74-2CAC-1BFA-FED9-BA14C9AA398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480424" y="5593976"/>
            <a:ext cx="6371742" cy="632420"/>
          </a:xfrm>
          <a:custGeom>
            <a:avLst/>
            <a:gdLst>
              <a:gd name="connsiteX0" fmla="*/ 0 w 6469657"/>
              <a:gd name="connsiteY0" fmla="*/ 147402 h 1057630"/>
              <a:gd name="connsiteX1" fmla="*/ 147402 w 6469657"/>
              <a:gd name="connsiteY1" fmla="*/ 0 h 1057630"/>
              <a:gd name="connsiteX2" fmla="*/ 6322255 w 6469657"/>
              <a:gd name="connsiteY2" fmla="*/ 0 h 1057630"/>
              <a:gd name="connsiteX3" fmla="*/ 6469657 w 6469657"/>
              <a:gd name="connsiteY3" fmla="*/ 147402 h 1057630"/>
              <a:gd name="connsiteX4" fmla="*/ 6469657 w 6469657"/>
              <a:gd name="connsiteY4" fmla="*/ 910228 h 1057630"/>
              <a:gd name="connsiteX5" fmla="*/ 6322255 w 6469657"/>
              <a:gd name="connsiteY5" fmla="*/ 1057630 h 1057630"/>
              <a:gd name="connsiteX6" fmla="*/ 147402 w 6469657"/>
              <a:gd name="connsiteY6" fmla="*/ 1057630 h 1057630"/>
              <a:gd name="connsiteX7" fmla="*/ 0 w 6469657"/>
              <a:gd name="connsiteY7" fmla="*/ 910228 h 1057630"/>
              <a:gd name="connsiteX8" fmla="*/ 0 w 6469657"/>
              <a:gd name="connsiteY8" fmla="*/ 147402 h 1057630"/>
              <a:gd name="connsiteX0" fmla="*/ 0 w 6469657"/>
              <a:gd name="connsiteY0" fmla="*/ 147414 h 1057642"/>
              <a:gd name="connsiteX1" fmla="*/ 6322255 w 6469657"/>
              <a:gd name="connsiteY1" fmla="*/ 12 h 1057642"/>
              <a:gd name="connsiteX2" fmla="*/ 6469657 w 6469657"/>
              <a:gd name="connsiteY2" fmla="*/ 147414 h 1057642"/>
              <a:gd name="connsiteX3" fmla="*/ 6469657 w 6469657"/>
              <a:gd name="connsiteY3" fmla="*/ 910240 h 1057642"/>
              <a:gd name="connsiteX4" fmla="*/ 6322255 w 6469657"/>
              <a:gd name="connsiteY4" fmla="*/ 1057642 h 1057642"/>
              <a:gd name="connsiteX5" fmla="*/ 147402 w 6469657"/>
              <a:gd name="connsiteY5" fmla="*/ 1057642 h 1057642"/>
              <a:gd name="connsiteX6" fmla="*/ 0 w 6469657"/>
              <a:gd name="connsiteY6" fmla="*/ 910240 h 1057642"/>
              <a:gd name="connsiteX7" fmla="*/ 0 w 6469657"/>
              <a:gd name="connsiteY7" fmla="*/ 147414 h 105764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95354 h 1005582"/>
              <a:gd name="connsiteX1" fmla="*/ 6469657 w 6469657"/>
              <a:gd name="connsiteY1" fmla="*/ 95354 h 1005582"/>
              <a:gd name="connsiteX2" fmla="*/ 6469657 w 6469657"/>
              <a:gd name="connsiteY2" fmla="*/ 858180 h 1005582"/>
              <a:gd name="connsiteX3" fmla="*/ 6322255 w 6469657"/>
              <a:gd name="connsiteY3" fmla="*/ 1005582 h 1005582"/>
              <a:gd name="connsiteX4" fmla="*/ 147402 w 6469657"/>
              <a:gd name="connsiteY4" fmla="*/ 1005582 h 1005582"/>
              <a:gd name="connsiteX5" fmla="*/ 0 w 6469657"/>
              <a:gd name="connsiteY5" fmla="*/ 858180 h 1005582"/>
              <a:gd name="connsiteX6" fmla="*/ 0 w 6469657"/>
              <a:gd name="connsiteY6" fmla="*/ 95354 h 1005582"/>
              <a:gd name="connsiteX0" fmla="*/ 0 w 6469657"/>
              <a:gd name="connsiteY0" fmla="*/ 56506 h 966734"/>
              <a:gd name="connsiteX1" fmla="*/ 6469657 w 6469657"/>
              <a:gd name="connsiteY1" fmla="*/ 56506 h 966734"/>
              <a:gd name="connsiteX2" fmla="*/ 6469657 w 6469657"/>
              <a:gd name="connsiteY2" fmla="*/ 819332 h 966734"/>
              <a:gd name="connsiteX3" fmla="*/ 6322255 w 6469657"/>
              <a:gd name="connsiteY3" fmla="*/ 966734 h 966734"/>
              <a:gd name="connsiteX4" fmla="*/ 147402 w 6469657"/>
              <a:gd name="connsiteY4" fmla="*/ 966734 h 966734"/>
              <a:gd name="connsiteX5" fmla="*/ 0 w 6469657"/>
              <a:gd name="connsiteY5" fmla="*/ 819332 h 966734"/>
              <a:gd name="connsiteX6" fmla="*/ 0 w 6469657"/>
              <a:gd name="connsiteY6" fmla="*/ 56506 h 966734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6282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598316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6282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6543 w 6469657"/>
              <a:gd name="connsiteY2" fmla="*/ 584607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726268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69657"/>
              <a:gd name="connsiteY0" fmla="*/ 0 h 910228"/>
              <a:gd name="connsiteX1" fmla="*/ 6469657 w 6469657"/>
              <a:gd name="connsiteY1" fmla="*/ 0 h 910228"/>
              <a:gd name="connsiteX2" fmla="*/ 6469657 w 6469657"/>
              <a:gd name="connsiteY2" fmla="*/ 602886 h 910228"/>
              <a:gd name="connsiteX3" fmla="*/ 6322255 w 6469657"/>
              <a:gd name="connsiteY3" fmla="*/ 910228 h 910228"/>
              <a:gd name="connsiteX4" fmla="*/ 147402 w 6469657"/>
              <a:gd name="connsiteY4" fmla="*/ 910228 h 910228"/>
              <a:gd name="connsiteX5" fmla="*/ 0 w 6469657"/>
              <a:gd name="connsiteY5" fmla="*/ 717129 h 910228"/>
              <a:gd name="connsiteX6" fmla="*/ 0 w 6469657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717129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44013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0 w 6472771"/>
              <a:gd name="connsiteY5" fmla="*/ 602886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  <a:gd name="connsiteX0" fmla="*/ 0 w 6472771"/>
              <a:gd name="connsiteY0" fmla="*/ 0 h 910228"/>
              <a:gd name="connsiteX1" fmla="*/ 6469657 w 6472771"/>
              <a:gd name="connsiteY1" fmla="*/ 0 h 910228"/>
              <a:gd name="connsiteX2" fmla="*/ 6472771 w 6472771"/>
              <a:gd name="connsiteY2" fmla="*/ 680571 h 910228"/>
              <a:gd name="connsiteX3" fmla="*/ 6322255 w 6472771"/>
              <a:gd name="connsiteY3" fmla="*/ 910228 h 910228"/>
              <a:gd name="connsiteX4" fmla="*/ 147402 w 6472771"/>
              <a:gd name="connsiteY4" fmla="*/ 910228 h 910228"/>
              <a:gd name="connsiteX5" fmla="*/ 3114 w 6472771"/>
              <a:gd name="connsiteY5" fmla="*/ 676001 h 910228"/>
              <a:gd name="connsiteX6" fmla="*/ 0 w 6472771"/>
              <a:gd name="connsiteY6" fmla="*/ 0 h 9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2771" h="910228">
                <a:moveTo>
                  <a:pt x="0" y="0"/>
                </a:moveTo>
                <a:lnTo>
                  <a:pt x="6469657" y="0"/>
                </a:lnTo>
                <a:lnTo>
                  <a:pt x="6472771" y="680571"/>
                </a:lnTo>
                <a:cubicBezTo>
                  <a:pt x="6472771" y="830525"/>
                  <a:pt x="6403663" y="910228"/>
                  <a:pt x="6322255" y="910228"/>
                </a:cubicBezTo>
                <a:lnTo>
                  <a:pt x="147402" y="910228"/>
                </a:lnTo>
                <a:cubicBezTo>
                  <a:pt x="65994" y="910228"/>
                  <a:pt x="3114" y="825954"/>
                  <a:pt x="3114" y="67600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00435B"/>
            </a:solidFill>
          </a:ln>
        </p:spPr>
        <p:txBody>
          <a:bodyPr lIns="256032" tIns="182880" rIns="256032" bIns="182880" anchor="b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3B1D329-6FE6-603D-C535-3E2E7492E5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9E715F7-AF3E-EF09-97B9-BEE5CECCE0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2EFF50-E706-8764-46BE-AD49A31522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61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: 3 Colum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1374E-3609-B7DD-D1F3-92D38387D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70549" y="3838944"/>
            <a:ext cx="3657600" cy="644582"/>
          </a:xfr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4D5AA24-6E0D-299B-6957-48E8B3541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616" y="3838944"/>
            <a:ext cx="3657600" cy="644582"/>
          </a:xfr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3BAF842-2926-B26C-BD9D-53639D1D59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1500" y="3838944"/>
            <a:ext cx="3657600" cy="644582"/>
          </a:xfr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NimbusSanEx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7F598E3-DBF3-CBCF-B3A9-B50EECCF02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67200" y="4515510"/>
            <a:ext cx="3657600" cy="1721167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F8B45241-15EF-43ED-D0DE-BE4134CECB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616" y="4515510"/>
            <a:ext cx="3657600" cy="1721167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7EEDEB0-4919-4407-3171-25AA70BA1D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84481" y="4515510"/>
            <a:ext cx="3657600" cy="1721167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2DCE903E-22BC-E1CE-58E7-917448EF882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6616" y="1400090"/>
            <a:ext cx="3657600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40">
            <a:extLst>
              <a:ext uri="{FF2B5EF4-FFF2-40B4-BE49-F238E27FC236}">
                <a16:creationId xmlns:a16="http://schemas.microsoft.com/office/drawing/2014/main" id="{D4F26200-F2AB-CCF5-3994-39113E617CA5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270549" y="1400090"/>
            <a:ext cx="3657600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40">
            <a:extLst>
              <a:ext uri="{FF2B5EF4-FFF2-40B4-BE49-F238E27FC236}">
                <a16:creationId xmlns:a16="http://schemas.microsoft.com/office/drawing/2014/main" id="{D3426C0B-0F5E-955B-5B5D-337BCD2BF30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184482" y="1400090"/>
            <a:ext cx="3657600" cy="2352514"/>
          </a:xfrm>
          <a:prstGeom prst="roundRect">
            <a:avLst>
              <a:gd name="adj" fmla="val 9721"/>
            </a:avLst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F63F7F9-6BE5-F1C0-0EF4-B2D98877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B5C1AB6-2A45-6B62-BAF7-48B4B7479A77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8DDBE11-DFBC-30CD-4BEC-F8ADBC044F48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F035B24-557E-F719-473A-6A5292A514CB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310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3305036"/>
          </a:xfrm>
          <a:prstGeom prst="roundRect">
            <a:avLst>
              <a:gd name="adj" fmla="val 7881"/>
            </a:avLst>
          </a:prstGeom>
          <a:solidFill>
            <a:schemeClr val="accent2"/>
          </a:solidFill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2520118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2904166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2702832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rgbClr val="15745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D3DB71-544C-CCED-1DFC-DA5E6D8A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94330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E309ACF-FDD8-DBE0-E469-0A3BE4CD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905403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42D28A2-EA6F-EAE9-75E4-02188F7B07F1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8377" y="3611713"/>
            <a:ext cx="7369703" cy="2718749"/>
          </a:xfrm>
          <a:prstGeom prst="roundRect">
            <a:avLst>
              <a:gd name="adj" fmla="val 9162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3FA42F3-87FB-AB08-9777-E662E63EAD3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84850" y="3611713"/>
            <a:ext cx="4378767" cy="2718749"/>
          </a:xfrm>
          <a:prstGeom prst="roundRect">
            <a:avLst>
              <a:gd name="adj" fmla="val 8025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692541-7190-AE09-01B3-95805007D9E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E8782-0626-8779-51D8-4AB95BD563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F35F6C-A0C5-B8E4-8F49-8DBCBA8C6A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36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818592-097E-E9FC-237F-268BFC769E45}"/>
              </a:ext>
            </a:extLst>
          </p:cNvPr>
          <p:cNvSpPr>
            <a:spLocks/>
          </p:cNvSpPr>
          <p:nvPr userDrawn="1"/>
        </p:nvSpPr>
        <p:spPr>
          <a:xfrm>
            <a:off x="128380" y="123964"/>
            <a:ext cx="11935237" cy="3305036"/>
          </a:xfrm>
          <a:prstGeom prst="roundRect">
            <a:avLst>
              <a:gd name="adj" fmla="val 7881"/>
            </a:avLst>
          </a:prstGeom>
          <a:solidFill>
            <a:schemeClr val="accent4"/>
          </a:solidFill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C029473-3A93-5194-559C-50EEA1AEE674}"/>
              </a:ext>
            </a:extLst>
          </p:cNvPr>
          <p:cNvSpPr/>
          <p:nvPr userDrawn="1"/>
        </p:nvSpPr>
        <p:spPr>
          <a:xfrm flipH="1">
            <a:off x="128375" y="2520118"/>
            <a:ext cx="11935237" cy="367885"/>
          </a:xfrm>
          <a:custGeom>
            <a:avLst/>
            <a:gdLst>
              <a:gd name="connsiteX0" fmla="*/ 0 w 8321040"/>
              <a:gd name="connsiteY0" fmla="*/ 122086 h 708224"/>
              <a:gd name="connsiteX1" fmla="*/ 2267712 w 8321040"/>
              <a:gd name="connsiteY1" fmla="*/ 707302 h 708224"/>
              <a:gd name="connsiteX2" fmla="*/ 6062472 w 8321040"/>
              <a:gd name="connsiteY2" fmla="*/ 3214 h 708224"/>
              <a:gd name="connsiteX3" fmla="*/ 8321040 w 8321040"/>
              <a:gd name="connsiteY3" fmla="*/ 442126 h 70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21040" h="708224">
                <a:moveTo>
                  <a:pt x="0" y="122086"/>
                </a:moveTo>
                <a:cubicBezTo>
                  <a:pt x="628650" y="424600"/>
                  <a:pt x="1257300" y="727114"/>
                  <a:pt x="2267712" y="707302"/>
                </a:cubicBezTo>
                <a:cubicBezTo>
                  <a:pt x="3278124" y="687490"/>
                  <a:pt x="5053584" y="47410"/>
                  <a:pt x="6062472" y="3214"/>
                </a:cubicBezTo>
                <a:cubicBezTo>
                  <a:pt x="7071360" y="-40982"/>
                  <a:pt x="8211312" y="384214"/>
                  <a:pt x="8321040" y="442126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6207356-C60E-B302-8C74-FBF4A1215E65}"/>
              </a:ext>
            </a:extLst>
          </p:cNvPr>
          <p:cNvSpPr/>
          <p:nvPr userDrawn="1"/>
        </p:nvSpPr>
        <p:spPr>
          <a:xfrm>
            <a:off x="128381" y="2904166"/>
            <a:ext cx="11935236" cy="296921"/>
          </a:xfrm>
          <a:custGeom>
            <a:avLst/>
            <a:gdLst>
              <a:gd name="connsiteX0" fmla="*/ 0 w 7059168"/>
              <a:gd name="connsiteY0" fmla="*/ 877824 h 877824"/>
              <a:gd name="connsiteX1" fmla="*/ 1938528 w 7059168"/>
              <a:gd name="connsiteY1" fmla="*/ 338328 h 877824"/>
              <a:gd name="connsiteX2" fmla="*/ 4553712 w 7059168"/>
              <a:gd name="connsiteY2" fmla="*/ 832104 h 877824"/>
              <a:gd name="connsiteX3" fmla="*/ 7059168 w 7059168"/>
              <a:gd name="connsiteY3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9168" h="877824">
                <a:moveTo>
                  <a:pt x="0" y="877824"/>
                </a:moveTo>
                <a:cubicBezTo>
                  <a:pt x="589788" y="611886"/>
                  <a:pt x="1179576" y="345948"/>
                  <a:pt x="1938528" y="338328"/>
                </a:cubicBezTo>
                <a:cubicBezTo>
                  <a:pt x="2697480" y="330708"/>
                  <a:pt x="3700272" y="888492"/>
                  <a:pt x="4553712" y="832104"/>
                </a:cubicBezTo>
                <a:cubicBezTo>
                  <a:pt x="5407152" y="775716"/>
                  <a:pt x="6573012" y="198120"/>
                  <a:pt x="7059168" y="0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AB05A8CA-810D-B751-BC1D-CF110A17F56D}"/>
              </a:ext>
            </a:extLst>
          </p:cNvPr>
          <p:cNvSpPr/>
          <p:nvPr userDrawn="1"/>
        </p:nvSpPr>
        <p:spPr>
          <a:xfrm>
            <a:off x="128381" y="2702832"/>
            <a:ext cx="11935236" cy="427860"/>
          </a:xfrm>
          <a:custGeom>
            <a:avLst/>
            <a:gdLst>
              <a:gd name="connsiteX0" fmla="*/ 0 w 6766560"/>
              <a:gd name="connsiteY0" fmla="*/ 420791 h 777407"/>
              <a:gd name="connsiteX1" fmla="*/ 3273552 w 6766560"/>
              <a:gd name="connsiteY1" fmla="*/ 9311 h 777407"/>
              <a:gd name="connsiteX2" fmla="*/ 6766560 w 6766560"/>
              <a:gd name="connsiteY2" fmla="*/ 777407 h 777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66560" h="777407">
                <a:moveTo>
                  <a:pt x="0" y="420791"/>
                </a:moveTo>
                <a:cubicBezTo>
                  <a:pt x="1072896" y="185333"/>
                  <a:pt x="2145792" y="-50125"/>
                  <a:pt x="3273552" y="9311"/>
                </a:cubicBezTo>
                <a:cubicBezTo>
                  <a:pt x="4401312" y="68747"/>
                  <a:pt x="6115812" y="655487"/>
                  <a:pt x="6766560" y="777407"/>
                </a:cubicBezTo>
              </a:path>
            </a:pathLst>
          </a:custGeom>
          <a:noFill/>
          <a:ln>
            <a:solidFill>
              <a:srgbClr val="D542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leo" pitchFamily="2" charset="77"/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D856DBC-1CFE-81F5-4D5F-0760FE49F01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28377" y="3611713"/>
            <a:ext cx="7369703" cy="2718749"/>
          </a:xfrm>
          <a:prstGeom prst="roundRect">
            <a:avLst>
              <a:gd name="adj" fmla="val 9162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79EF37-4C31-D9C7-09DB-99DFD4A599D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684850" y="3611713"/>
            <a:ext cx="4378767" cy="2718749"/>
          </a:xfrm>
          <a:prstGeom prst="roundRect">
            <a:avLst>
              <a:gd name="adj" fmla="val 8025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61F9C93-AD9F-AE8E-3CD6-E50FEA8EFD7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726AF36-0E3A-14DB-AC3E-F693A60655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FE67D24-3179-9BA5-D3F5-67446C30819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5A13B3-3427-CF6B-FED0-FA1E39E5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94330"/>
            <a:ext cx="11492484" cy="147449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10B4CDD-C345-9B86-DF84-8BCA69CF9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905403"/>
            <a:ext cx="11492484" cy="75223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701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298F-A7D9-368E-010B-68D8C35D8F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1400090"/>
            <a:ext cx="11492483" cy="4781254"/>
          </a:xfrm>
          <a:prstGeom prst="roundRect">
            <a:avLst>
              <a:gd name="adj" fmla="val 0"/>
            </a:avLst>
          </a:prstGeo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D4E43-C575-E1BC-3C81-D5F71F99A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13B03-DB95-838F-858D-908CC6EE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ED29-E256-45FC-F444-60667B17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DBB061-8EAF-32D3-1C47-FB13E7CC1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528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: 2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0C2EC-E70B-CB6B-3C9F-F1AB35C6D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1400090"/>
            <a:ext cx="5638800" cy="4790398"/>
          </a:xfrm>
          <a:prstGeom prst="roundRect">
            <a:avLst>
              <a:gd name="adj" fmla="val 3116"/>
            </a:avLst>
          </a:prstGeom>
        </p:spPr>
        <p:txBody>
          <a:bodyPr lIns="0" tIns="182880" rIns="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42DBB81-353F-EB98-E312-9FD71FA7F94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8776" y="1400090"/>
            <a:ext cx="5640324" cy="4790398"/>
          </a:xfrm>
          <a:prstGeom prst="roundRect">
            <a:avLst>
              <a:gd name="adj" fmla="val 3116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  <p:txBody>
          <a:bodyPr lIns="182880" tIns="182880" rIns="182880" bIns="91440"/>
          <a:lstStyle>
            <a:lvl1pPr algn="l">
              <a:buClrTx/>
              <a:defRPr>
                <a:solidFill>
                  <a:schemeClr val="bg2"/>
                </a:solidFill>
              </a:defRPr>
            </a:lvl1pPr>
            <a:lvl2pPr algn="l">
              <a:buClrTx/>
              <a:defRPr>
                <a:solidFill>
                  <a:schemeClr val="bg2"/>
                </a:solidFill>
              </a:defRPr>
            </a:lvl2pPr>
            <a:lvl3pPr algn="l">
              <a:buClrTx/>
              <a:defRPr>
                <a:solidFill>
                  <a:schemeClr val="bg2"/>
                </a:solidFill>
              </a:defRPr>
            </a:lvl3pPr>
            <a:lvl4pPr algn="l">
              <a:buClrTx/>
              <a:defRPr>
                <a:solidFill>
                  <a:schemeClr val="bg2"/>
                </a:solidFill>
              </a:defRPr>
            </a:lvl4pPr>
            <a:lvl5pPr algn="l"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CABA5D-D89C-0461-D2EC-CC1E33535B6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0E0E9-F46C-BD68-5927-4665B2133D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8CE35-81B3-E7E5-C6DC-84B7192123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0ACF48-C4DE-5818-8649-3E01CFD18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30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: 2 Colum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2F925A-39F9-A9D1-A7D7-C2ADFAD5E64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156" y="1400090"/>
            <a:ext cx="5641944" cy="4790398"/>
          </a:xfrm>
          <a:prstGeom prst="roundRect">
            <a:avLst>
              <a:gd name="adj" fmla="val 3116"/>
            </a:avLst>
          </a:prstGeom>
          <a:solidFill>
            <a:schemeClr val="accent2"/>
          </a:solidFill>
          <a:ln>
            <a:solidFill>
              <a:srgbClr val="157458"/>
            </a:solidFill>
          </a:ln>
        </p:spPr>
        <p:txBody>
          <a:bodyPr lIns="182880" tIns="182880" rIns="182880" bIns="91440"/>
          <a:lstStyle>
            <a:lvl1pPr>
              <a:buClrTx/>
              <a:defRPr>
                <a:solidFill>
                  <a:schemeClr val="bg2"/>
                </a:solidFill>
              </a:defRPr>
            </a:lvl1pPr>
            <a:lvl2pPr>
              <a:buClrTx/>
              <a:defRPr>
                <a:solidFill>
                  <a:schemeClr val="bg2"/>
                </a:solidFill>
              </a:defRPr>
            </a:lvl2pPr>
            <a:lvl3pPr>
              <a:buClrTx/>
              <a:defRPr>
                <a:solidFill>
                  <a:schemeClr val="bg2"/>
                </a:solidFill>
              </a:defRPr>
            </a:lvl3pPr>
            <a:lvl4pPr>
              <a:buClrTx/>
              <a:defRPr>
                <a:solidFill>
                  <a:schemeClr val="bg2"/>
                </a:solidFill>
              </a:defRPr>
            </a:lvl4pPr>
            <a:lvl5pPr>
              <a:buClrTx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63FF71-427E-BDF5-414F-16E91A052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1400090"/>
            <a:ext cx="5638800" cy="4790398"/>
          </a:xfrm>
          <a:prstGeom prst="roundRect">
            <a:avLst>
              <a:gd name="adj" fmla="val 3116"/>
            </a:avLst>
          </a:prstGeom>
        </p:spPr>
        <p:txBody>
          <a:bodyPr lIns="0" tIns="182880" rIns="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0D19F-577C-8DCF-B6C2-7A2D0691745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8E735-F119-3F4D-FB5E-3548C257E1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5C342-9E01-401E-C0FA-5DBCABBFE5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784BC28-9E23-81C3-E9BB-A063BC846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05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38956D-363B-F5B8-C9F3-491EAD8F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9326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0894C-01FA-5BDD-718D-41326DC3A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416205"/>
            <a:ext cx="11492484" cy="4761571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id="{5B8C22B0-6614-2D2E-5796-5B08D1C7D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4682" y="6462580"/>
            <a:ext cx="8910918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NimbusSanExt" pitchFamily="2" charset="77"/>
              </a:defRPr>
            </a:lvl1pPr>
          </a:lstStyle>
          <a:p>
            <a:endParaRPr lang="en-US"/>
          </a:p>
        </p:txBody>
      </p:sp>
      <p:sp>
        <p:nvSpPr>
          <p:cNvPr id="20" name="Slide Number Placeholder 12">
            <a:extLst>
              <a:ext uri="{FF2B5EF4-FFF2-40B4-BE49-F238E27FC236}">
                <a16:creationId xmlns:a16="http://schemas.microsoft.com/office/drawing/2014/main" id="{93CEAEED-385F-5351-AE2C-61E54C3D0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87318" y="6462580"/>
            <a:ext cx="1261782" cy="26469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NimbusSanExt" pitchFamily="2" charset="77"/>
              </a:defRPr>
            </a:lvl1pPr>
          </a:lstStyle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ate Placeholder 13">
            <a:extLst>
              <a:ext uri="{FF2B5EF4-FFF2-40B4-BE49-F238E27FC236}">
                <a16:creationId xmlns:a16="http://schemas.microsoft.com/office/drawing/2014/main" id="{5006EDCF-9F9C-46C9-4FBE-8DE0AFE5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616" y="6462580"/>
            <a:ext cx="1190065" cy="26469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 b="0" i="0">
                <a:solidFill>
                  <a:schemeClr val="tx2"/>
                </a:solidFill>
                <a:latin typeface="NimbusSanExt" pitchFamily="2" charset="77"/>
              </a:defRPr>
            </a:lvl1pPr>
          </a:lstStyle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666" r:id="rId7"/>
    <p:sldLayoutId id="2147483652" r:id="rId8"/>
    <p:sldLayoutId id="2147483667" r:id="rId9"/>
    <p:sldLayoutId id="2147483668" r:id="rId10"/>
    <p:sldLayoutId id="2147483669" r:id="rId11"/>
    <p:sldLayoutId id="2147483670" r:id="rId12"/>
    <p:sldLayoutId id="2147483653" r:id="rId13"/>
    <p:sldLayoutId id="2147483665" r:id="rId14"/>
    <p:sldLayoutId id="2147483741" r:id="rId15"/>
    <p:sldLayoutId id="2147483742" r:id="rId16"/>
    <p:sldLayoutId id="2147483657" r:id="rId17"/>
    <p:sldLayoutId id="2147483671" r:id="rId18"/>
    <p:sldLayoutId id="2147483672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660" r:id="rId27"/>
    <p:sldLayoutId id="2147483654" r:id="rId28"/>
    <p:sldLayoutId id="2147483650" r:id="rId29"/>
    <p:sldLayoutId id="2147483733" r:id="rId30"/>
    <p:sldLayoutId id="2147483732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59" r:id="rId38"/>
    <p:sldLayoutId id="2147483663" r:id="rId39"/>
    <p:sldLayoutId id="2147483664" r:id="rId40"/>
    <p:sldLayoutId id="2147483784" r:id="rId4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NimbusSanExtLig" panose="00000400000000000000" pitchFamily="5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ClrTx/>
        <a:buFont typeface="Arial" panose="020B0604020202020204" pitchFamily="34" charset="0"/>
        <a:buNone/>
        <a:defRPr sz="1400" b="0" i="0" kern="1200">
          <a:solidFill>
            <a:schemeClr val="tx1"/>
          </a:solidFill>
          <a:latin typeface="Ale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Tx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le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Tx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le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Tx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le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Tx/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Ale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6" userDrawn="1">
          <p15:clr>
            <a:srgbClr val="F26B43"/>
          </p15:clr>
        </p15:guide>
        <p15:guide id="3" pos="7464" userDrawn="1">
          <p15:clr>
            <a:srgbClr val="F26B43"/>
          </p15:clr>
        </p15:guide>
        <p15:guide id="4" pos="72" userDrawn="1">
          <p15:clr>
            <a:srgbClr val="F26B43"/>
          </p15:clr>
        </p15:guide>
        <p15:guide id="5" pos="7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ECC71D-3DB3-8715-EA71-B5111C1C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416205"/>
            <a:ext cx="11506200" cy="4761571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8427CE28-AD7F-DC36-89C6-6A780F7AE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1600" y="6462580"/>
            <a:ext cx="9491031" cy="264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tx2"/>
                </a:solidFill>
                <a:latin typeface="NimbusSanEx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65A84DE9-B3E0-BF0B-E64C-E88EB557C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2302" y="6462580"/>
            <a:ext cx="911967" cy="26469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 b="0" i="0">
                <a:solidFill>
                  <a:schemeClr val="tx2"/>
                </a:solidFill>
                <a:latin typeface="NimbusSanExt" pitchFamily="2" charset="77"/>
              </a:defRPr>
            </a:lvl1pPr>
          </a:lstStyle>
          <a:p>
            <a:fld id="{2CF9B429-51AD-EE4F-A04A-255FAEA482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1401B7A-9F09-0FD2-2B69-25E2FD381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3"/>
            <a:ext cx="11506200" cy="93268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0C0E59-66C2-C178-E026-61F29EEE0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6616" y="6462579"/>
            <a:ext cx="945183" cy="26469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A6B79099-6793-BF41-A055-06258D088221}" type="datetimeFigureOut">
              <a:rPr lang="en-US" smtClean="0"/>
              <a:pPr/>
              <a:t>2/6/2025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2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691" r:id="rId20"/>
    <p:sldLayoutId id="2147483705" r:id="rId21"/>
    <p:sldLayoutId id="2147483706" r:id="rId22"/>
    <p:sldLayoutId id="2147483707" r:id="rId23"/>
    <p:sldLayoutId id="2147483783" r:id="rId24"/>
    <p:sldLayoutId id="2147483785" r:id="rId25"/>
    <p:sldLayoutId id="2147483786" r:id="rId26"/>
    <p:sldLayoutId id="2147483787" r:id="rId27"/>
  </p:sldLayoutIdLst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200" b="0" i="0" kern="1200">
          <a:solidFill>
            <a:sysClr val="windowText" lastClr="000000"/>
          </a:solidFill>
          <a:latin typeface="NimbusSanExtLig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None/>
        <a:tabLst/>
        <a:defRPr sz="1400" b="0" i="0" kern="1200">
          <a:solidFill>
            <a:sysClr val="windowText" lastClr="000000"/>
          </a:solidFill>
          <a:latin typeface="Ale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b="0" i="0" kern="1200">
          <a:solidFill>
            <a:sysClr val="windowText" lastClr="000000"/>
          </a:solidFill>
          <a:latin typeface="Ale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b="0" i="0" kern="1200">
          <a:solidFill>
            <a:sysClr val="windowText" lastClr="000000"/>
          </a:solidFill>
          <a:latin typeface="Ale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b="0" i="0" kern="1200">
          <a:solidFill>
            <a:sysClr val="windowText" lastClr="000000"/>
          </a:solidFill>
          <a:latin typeface="Ale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b="0" i="0" kern="1200">
          <a:solidFill>
            <a:sysClr val="windowText" lastClr="000000"/>
          </a:solidFill>
          <a:latin typeface="Ale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pos="7464" userDrawn="1">
          <p15:clr>
            <a:srgbClr val="F26B43"/>
          </p15:clr>
        </p15:guide>
        <p15:guide id="5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mailto:info@gobrandwoven.com" TargetMode="Externa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://www.gobrandwoven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0F97C6-38B7-FD6C-6349-81DCAE65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75" y="2517342"/>
            <a:ext cx="7826994" cy="1823315"/>
          </a:xfrm>
        </p:spPr>
        <p:txBody>
          <a:bodyPr>
            <a:normAutofit/>
          </a:bodyPr>
          <a:lstStyle/>
          <a:p>
            <a:r>
              <a:rPr lang="en-US" dirty="0">
                <a:latin typeface="NimbusSanExtLig"/>
              </a:rPr>
              <a:t>EXPANDING BEYOND AMAZON US</a:t>
            </a:r>
            <a:endParaRPr lang="en-US" dirty="0"/>
          </a:p>
        </p:txBody>
      </p:sp>
      <p:pic>
        <p:nvPicPr>
          <p:cNvPr id="31" name="Picture Placeholder 30" descr="A boat on the water&#10;&#10;Description automatically generated">
            <a:extLst>
              <a:ext uri="{FF2B5EF4-FFF2-40B4-BE49-F238E27FC236}">
                <a16:creationId xmlns:a16="http://schemas.microsoft.com/office/drawing/2014/main" id="{5A9EB80E-594F-08F4-FC58-07E3646AFB93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2"/>
          <a:srcRect l="2213" r="2213"/>
          <a:stretch/>
        </p:blipFill>
        <p:spPr/>
      </p:pic>
      <p:pic>
        <p:nvPicPr>
          <p:cNvPr id="29" name="Picture Placeholder 28" descr="A person in a raincoat in the woods&#10;&#10;Description automatically generated">
            <a:extLst>
              <a:ext uri="{FF2B5EF4-FFF2-40B4-BE49-F238E27FC236}">
                <a16:creationId xmlns:a16="http://schemas.microsoft.com/office/drawing/2014/main" id="{344B4012-4023-5BD4-766C-0C85B3A6C821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3"/>
          <a:srcRect l="7963" r="7963"/>
          <a:stretch/>
        </p:blipFill>
        <p:spPr/>
      </p:pic>
    </p:spTree>
    <p:extLst>
      <p:ext uri="{BB962C8B-B14F-4D97-AF65-F5344CB8AC3E}">
        <p14:creationId xmlns:p14="http://schemas.microsoft.com/office/powerpoint/2010/main" val="1901760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197BF-49A4-91F2-DBE5-522E2C7B6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696F444-EB2C-171A-C618-27BDE195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58" y="908521"/>
            <a:ext cx="11492484" cy="1474497"/>
          </a:xfrm>
        </p:spPr>
        <p:txBody>
          <a:bodyPr/>
          <a:lstStyle/>
          <a:p>
            <a:r>
              <a:rPr lang="en-US" dirty="0"/>
              <a:t>DECIDING HOW AND WHERE TO EXPAND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2B4439-81DE-2B04-3FEF-DA964DEC1A91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D2E8D3-D058-7A6C-A408-5BBCC18E7B3D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958DF-C60E-DE55-1869-BDF06665EF8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12D9594B-29C6-014F-AE7F-291EF7B1D013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C6A59-3982-F708-9494-97BD44142B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Content Placeholder 29" descr="A person and person doing yoga on a beach&#10;&#10;Description automatically generated">
            <a:extLst>
              <a:ext uri="{FF2B5EF4-FFF2-40B4-BE49-F238E27FC236}">
                <a16:creationId xmlns:a16="http://schemas.microsoft.com/office/drawing/2014/main" id="{B951F8D6-C13A-19BE-0C34-4535AA312AF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-170" t="15730" b="15149"/>
          <a:stretch/>
        </p:blipFill>
        <p:spPr>
          <a:xfrm>
            <a:off x="128882" y="3610964"/>
            <a:ext cx="6503611" cy="2710672"/>
          </a:xfrm>
          <a:prstGeom prst="roundRect">
            <a:avLst>
              <a:gd name="adj" fmla="val 9721"/>
            </a:avLst>
          </a:prstGeom>
        </p:spPr>
      </p:pic>
      <p:pic>
        <p:nvPicPr>
          <p:cNvPr id="12" name="Content Placeholder 29" descr="A person and child standing in the woods&#10;&#10;Description automatically generated">
            <a:extLst>
              <a:ext uri="{FF2B5EF4-FFF2-40B4-BE49-F238E27FC236}">
                <a16:creationId xmlns:a16="http://schemas.microsoft.com/office/drawing/2014/main" id="{9FD7E066-C386-FC8E-DA38-3F865B44FA5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412" t="6796" r="-412" b="45243"/>
          <a:stretch/>
        </p:blipFill>
        <p:spPr>
          <a:xfrm>
            <a:off x="6714944" y="3611138"/>
            <a:ext cx="5360619" cy="2730506"/>
          </a:xfrm>
          <a:prstGeom prst="roundRect">
            <a:avLst>
              <a:gd name="adj" fmla="val 9721"/>
            </a:avLst>
          </a:prstGeom>
        </p:spPr>
      </p:pic>
    </p:spTree>
    <p:extLst>
      <p:ext uri="{BB962C8B-B14F-4D97-AF65-F5344CB8AC3E}">
        <p14:creationId xmlns:p14="http://schemas.microsoft.com/office/powerpoint/2010/main" val="261180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62FB0-47F7-6701-13F9-BDC542E05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8D6A6-41A3-A737-2E67-3B8BDB9A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71527"/>
            <a:ext cx="4867656" cy="844626"/>
          </a:xfrm>
        </p:spPr>
        <p:txBody>
          <a:bodyPr>
            <a:normAutofit/>
          </a:bodyPr>
          <a:lstStyle/>
          <a:p>
            <a:r>
              <a:rPr lang="en-US" dirty="0"/>
              <a:t>DECISION POINTS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01D20-DE72-B5D7-7D98-51B111FE1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616" y="2009552"/>
            <a:ext cx="4867656" cy="4235131"/>
          </a:xfrm>
        </p:spPr>
        <p:txBody>
          <a:bodyPr vert="horz" lIns="0" tIns="45720" rIns="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Brand Goals &amp; Target Consumer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Size of Opportunity</a:t>
            </a:r>
          </a:p>
        </p:txBody>
      </p:sp>
      <p:pic>
        <p:nvPicPr>
          <p:cNvPr id="13" name="Content Placeholder 12" descr="A person holding a fishing pole&#10;&#10;Description automatically generated">
            <a:extLst>
              <a:ext uri="{FF2B5EF4-FFF2-40B4-BE49-F238E27FC236}">
                <a16:creationId xmlns:a16="http://schemas.microsoft.com/office/drawing/2014/main" id="{50B48927-3CB9-54CA-2AB4-40D306ECE35A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2"/>
          <a:srcRect l="14499" r="14499"/>
          <a:stretch/>
        </p:blipFill>
        <p:spPr>
          <a:xfrm>
            <a:off x="5480423" y="246254"/>
            <a:ext cx="6368677" cy="5980142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1E20748C-C766-4860-9159-83E9152ED4D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7C3E3F2A-90C3-7046-97DA-AAE013C3C5E9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052AD71-53B1-2D0B-F4E2-9912FAB751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7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3ED53-7A0D-5EC8-17C0-ECDB9E074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8BB7DD7-8EFC-1886-9E03-98536604CD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265" y="1522198"/>
            <a:ext cx="2005584" cy="644582"/>
          </a:xfrm>
          <a:solidFill>
            <a:srgbClr val="00435B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200" dirty="0">
                <a:solidFill>
                  <a:schemeClr val="lt1"/>
                </a:solidFill>
                <a:latin typeface="+mn-lt"/>
              </a:rPr>
              <a:t>Walmart.com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8F32452-201D-CF69-9539-162D363C838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1265" y="2454538"/>
            <a:ext cx="2005584" cy="3364702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100" dirty="0">
                <a:latin typeface="Aleo"/>
              </a:rPr>
              <a:t>CATEGORY STRENGTHS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Grocery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CPG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Home &amp; Kitchen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Oversize Items (pick up in store)</a:t>
            </a:r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latin typeface="Aleo"/>
              </a:rPr>
              <a:t>CATEGORY WEAKNESSES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Hardlines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Premium Products</a:t>
            </a:r>
          </a:p>
          <a:p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47383A8-0412-A67C-0CF2-FCE97A1E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932688"/>
          </a:xfrm>
        </p:spPr>
        <p:txBody>
          <a:bodyPr/>
          <a:lstStyle/>
          <a:p>
            <a:r>
              <a:rPr lang="en-US" dirty="0"/>
              <a:t>CONSIDERING PRODUCTS &amp; COMPETITION</a:t>
            </a:r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B109A4AC-3A6E-62A1-54F0-89A0D9E71917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210312" y="6654604"/>
            <a:ext cx="1388756" cy="264691"/>
          </a:xfrm>
        </p:spPr>
        <p:txBody>
          <a:bodyPr/>
          <a:lstStyle/>
          <a:p>
            <a:fld id="{14C217BC-26C9-2445-9FBE-B4500021FC39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17" name="Text Placeholder 35">
            <a:extLst>
              <a:ext uri="{FF2B5EF4-FFF2-40B4-BE49-F238E27FC236}">
                <a16:creationId xmlns:a16="http://schemas.microsoft.com/office/drawing/2014/main" id="{5DF9E1F4-6B6C-9D9F-B8DC-E7BAFC0BEDDF}"/>
              </a:ext>
            </a:extLst>
          </p:cNvPr>
          <p:cNvSpPr txBox="1">
            <a:spLocks/>
          </p:cNvSpPr>
          <p:nvPr/>
        </p:nvSpPr>
        <p:spPr>
          <a:xfrm>
            <a:off x="2719361" y="1522198"/>
            <a:ext cx="2005584" cy="644582"/>
          </a:xfrm>
          <a:prstGeom prst="rect">
            <a:avLst/>
          </a:prstGeom>
          <a:solidFill>
            <a:srgbClr val="157458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600" b="0" i="0" kern="1200">
                <a:solidFill>
                  <a:schemeClr val="lt1"/>
                </a:solidFill>
                <a:latin typeface="NimbusSanEx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+mn-lt"/>
              </a:rPr>
              <a:t>Target.com</a:t>
            </a:r>
          </a:p>
        </p:txBody>
      </p:sp>
      <p:sp>
        <p:nvSpPr>
          <p:cNvPr id="18" name="Text Placeholder 35">
            <a:extLst>
              <a:ext uri="{FF2B5EF4-FFF2-40B4-BE49-F238E27FC236}">
                <a16:creationId xmlns:a16="http://schemas.microsoft.com/office/drawing/2014/main" id="{34B40A74-A667-37D4-0E33-A899AEBF4A11}"/>
              </a:ext>
            </a:extLst>
          </p:cNvPr>
          <p:cNvSpPr txBox="1">
            <a:spLocks/>
          </p:cNvSpPr>
          <p:nvPr/>
        </p:nvSpPr>
        <p:spPr>
          <a:xfrm>
            <a:off x="5029344" y="1522198"/>
            <a:ext cx="2005584" cy="644582"/>
          </a:xfrm>
          <a:prstGeom prst="rect">
            <a:avLst/>
          </a:prstGeom>
          <a:solidFill>
            <a:srgbClr val="B3ACA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600" b="0" i="0" kern="1200">
                <a:solidFill>
                  <a:schemeClr val="lt1"/>
                </a:solidFill>
                <a:latin typeface="NimbusSanEx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+mn-lt"/>
              </a:rPr>
              <a:t>Amazon.ca/Amazon.mx</a:t>
            </a:r>
          </a:p>
        </p:txBody>
      </p:sp>
      <p:sp>
        <p:nvSpPr>
          <p:cNvPr id="19" name="Text Placeholder 35">
            <a:extLst>
              <a:ext uri="{FF2B5EF4-FFF2-40B4-BE49-F238E27FC236}">
                <a16:creationId xmlns:a16="http://schemas.microsoft.com/office/drawing/2014/main" id="{6B48B77A-A56E-24F0-85D9-0AE1317F826A}"/>
              </a:ext>
            </a:extLst>
          </p:cNvPr>
          <p:cNvSpPr txBox="1">
            <a:spLocks/>
          </p:cNvSpPr>
          <p:nvPr/>
        </p:nvSpPr>
        <p:spPr>
          <a:xfrm>
            <a:off x="7321184" y="1522198"/>
            <a:ext cx="2005584" cy="644582"/>
          </a:xfrm>
          <a:prstGeom prst="rect">
            <a:avLst/>
          </a:prstGeom>
          <a:solidFill>
            <a:srgbClr val="E1C01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600" b="0" i="0" kern="1200">
                <a:solidFill>
                  <a:schemeClr val="lt1"/>
                </a:solidFill>
                <a:latin typeface="NimbusSanEx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00435B"/>
                </a:solidFill>
                <a:latin typeface="+mn-lt"/>
              </a:rPr>
              <a:t>Amazon EU</a:t>
            </a:r>
          </a:p>
        </p:txBody>
      </p:sp>
      <p:sp>
        <p:nvSpPr>
          <p:cNvPr id="20" name="Text Placeholder 35">
            <a:extLst>
              <a:ext uri="{FF2B5EF4-FFF2-40B4-BE49-F238E27FC236}">
                <a16:creationId xmlns:a16="http://schemas.microsoft.com/office/drawing/2014/main" id="{C956299E-9EC5-2FEF-56F8-23D81F1F0107}"/>
              </a:ext>
            </a:extLst>
          </p:cNvPr>
          <p:cNvSpPr txBox="1">
            <a:spLocks/>
          </p:cNvSpPr>
          <p:nvPr/>
        </p:nvSpPr>
        <p:spPr>
          <a:xfrm>
            <a:off x="9683496" y="1522198"/>
            <a:ext cx="2005584" cy="64458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600" b="0" i="0" kern="1200">
                <a:solidFill>
                  <a:schemeClr val="lt1"/>
                </a:solidFill>
                <a:latin typeface="NimbusSanEx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latin typeface="+mn-lt"/>
              </a:rPr>
              <a:t>Amazon.co.jp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4F313F23-4544-A71C-570B-75BCD84A0D63}"/>
              </a:ext>
            </a:extLst>
          </p:cNvPr>
          <p:cNvSpPr txBox="1">
            <a:spLocks/>
          </p:cNvSpPr>
          <p:nvPr/>
        </p:nvSpPr>
        <p:spPr>
          <a:xfrm>
            <a:off x="2719361" y="2454538"/>
            <a:ext cx="2005584" cy="3364702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leo"/>
              </a:rPr>
              <a:t>CATEGORY STRENGTHS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Home &amp; Kitchen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Oversize Items (pick up in store)</a:t>
            </a:r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latin typeface="Aleo"/>
              </a:rPr>
              <a:t>CATEGORY WEAKNESSES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Hardlines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Premium Products</a:t>
            </a:r>
          </a:p>
          <a:p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0B02497F-3B7A-EE01-92D7-EC1DC4013457}"/>
              </a:ext>
            </a:extLst>
          </p:cNvPr>
          <p:cNvSpPr txBox="1">
            <a:spLocks/>
          </p:cNvSpPr>
          <p:nvPr/>
        </p:nvSpPr>
        <p:spPr>
          <a:xfrm>
            <a:off x="5027457" y="2454538"/>
            <a:ext cx="2005584" cy="3364702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leo"/>
              </a:rPr>
              <a:t>CATEGORY STRENGTHS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Market Specific Products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Electronics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Kitchen</a:t>
            </a:r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latin typeface="Aleo"/>
              </a:rPr>
              <a:t>CATEGORY WEAKNESSES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Oversize</a:t>
            </a:r>
          </a:p>
          <a:p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9B327735-26FA-4CA5-6EDF-A4FC8F99D475}"/>
              </a:ext>
            </a:extLst>
          </p:cNvPr>
          <p:cNvSpPr txBox="1">
            <a:spLocks/>
          </p:cNvSpPr>
          <p:nvPr/>
        </p:nvSpPr>
        <p:spPr>
          <a:xfrm>
            <a:off x="7335553" y="2472826"/>
            <a:ext cx="2005584" cy="3364702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leo"/>
              </a:rPr>
              <a:t>CATEGORY STRENGTHS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Multiple Categories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Brands with Existing EU Demand</a:t>
            </a:r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latin typeface="Aleo"/>
              </a:rPr>
              <a:t>CATEGORY WEAKNESSES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Oversize</a:t>
            </a:r>
          </a:p>
          <a:p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2095F54B-C200-69F0-37C3-50D8975D96D0}"/>
              </a:ext>
            </a:extLst>
          </p:cNvPr>
          <p:cNvSpPr txBox="1">
            <a:spLocks/>
          </p:cNvSpPr>
          <p:nvPr/>
        </p:nvSpPr>
        <p:spPr>
          <a:xfrm>
            <a:off x="9643649" y="2472826"/>
            <a:ext cx="2005584" cy="3364702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tabLst/>
              <a:defRPr sz="14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ysClr val="windowText" lastClr="000000"/>
                </a:solidFill>
                <a:latin typeface="Ale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leo"/>
              </a:rPr>
              <a:t>CATEGORY STRENGTHS 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Consumer Electronics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Fashion &amp; Apparel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Baby Products</a:t>
            </a:r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endParaRPr lang="en-US" sz="1100" dirty="0">
              <a:latin typeface="Aleo"/>
            </a:endParaRPr>
          </a:p>
          <a:p>
            <a:pPr>
              <a:lnSpc>
                <a:spcPct val="100000"/>
              </a:lnSpc>
            </a:pPr>
            <a:r>
              <a:rPr lang="en-US" sz="1100" dirty="0">
                <a:latin typeface="Aleo"/>
              </a:rPr>
              <a:t>CATEGORY WEAKNESSES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Grocery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dirty="0">
                <a:latin typeface="Aleo"/>
              </a:rPr>
              <a:t>Children’s Toys</a:t>
            </a:r>
          </a:p>
          <a:p>
            <a:br>
              <a:rPr lang="en-US" sz="1100" dirty="0">
                <a:latin typeface="Aleo"/>
              </a:rPr>
            </a:br>
            <a:endParaRPr lang="en-US" sz="1100" dirty="0">
              <a:latin typeface="Aleo"/>
            </a:endParaRPr>
          </a:p>
        </p:txBody>
      </p:sp>
    </p:spTree>
    <p:extLst>
      <p:ext uri="{BB962C8B-B14F-4D97-AF65-F5344CB8AC3E}">
        <p14:creationId xmlns:p14="http://schemas.microsoft.com/office/powerpoint/2010/main" val="164732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1D0E8F1B-0120-FFB3-3657-A9D336191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7039" y="4360152"/>
            <a:ext cx="3657600" cy="644582"/>
          </a:xfrm>
        </p:spPr>
        <p:txBody>
          <a:bodyPr/>
          <a:lstStyle/>
          <a:p>
            <a:r>
              <a:rPr lang="en-US" dirty="0"/>
              <a:t>Does Marketplace Reflect Your Brand Voice &amp; Value?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1FCCD43-EB96-27DF-9D72-AD6850D061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616" y="4360152"/>
            <a:ext cx="3657600" cy="644582"/>
          </a:xfrm>
        </p:spPr>
        <p:txBody>
          <a:bodyPr>
            <a:normAutofit/>
          </a:bodyPr>
          <a:lstStyle/>
          <a:p>
            <a:r>
              <a:rPr lang="en-US" dirty="0"/>
              <a:t>Does New Marketplace Deliver a New Audience?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2765414-F471-3054-F875-6C3E037BE1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77784" y="4360152"/>
            <a:ext cx="3657600" cy="644582"/>
          </a:xfrm>
        </p:spPr>
        <p:txBody>
          <a:bodyPr/>
          <a:lstStyle/>
          <a:p>
            <a:r>
              <a:rPr lang="en-US" dirty="0"/>
              <a:t>Does New Marketplace Cater to Your Target Market?</a:t>
            </a:r>
          </a:p>
        </p:txBody>
      </p:sp>
      <p:pic>
        <p:nvPicPr>
          <p:cNvPr id="30" name="Content Placeholder 29" descr="A person in a raincoat in the woods&#10;&#10;Description automatically generated">
            <a:extLst>
              <a:ext uri="{FF2B5EF4-FFF2-40B4-BE49-F238E27FC236}">
                <a16:creationId xmlns:a16="http://schemas.microsoft.com/office/drawing/2014/main" id="{850032F8-619D-82B1-F547-83EAABB4B587}"/>
              </a:ext>
            </a:extLst>
          </p:cNvPr>
          <p:cNvPicPr preferRelativeResize="0">
            <a:picLocks noGrp="1" noChangeAspect="1"/>
          </p:cNvPicPr>
          <p:nvPr>
            <p:ph type="pic" sz="quarter" idx="28"/>
          </p:nvPr>
        </p:nvPicPr>
        <p:blipFill rotWithShape="1">
          <a:blip r:embed="rId2"/>
          <a:srcRect t="17839" b="17839"/>
          <a:stretch/>
        </p:blipFill>
        <p:spPr>
          <a:xfrm>
            <a:off x="356616" y="1921298"/>
            <a:ext cx="3657600" cy="2352514"/>
          </a:xfrm>
        </p:spPr>
      </p:pic>
      <p:pic>
        <p:nvPicPr>
          <p:cNvPr id="34" name="Content Placeholder 33" descr="A person holding a credit card and a phone&#10;&#10;Description automatically generated">
            <a:extLst>
              <a:ext uri="{FF2B5EF4-FFF2-40B4-BE49-F238E27FC236}">
                <a16:creationId xmlns:a16="http://schemas.microsoft.com/office/drawing/2014/main" id="{941EA2BC-820A-5597-EE35-E1AF6E33D311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3"/>
          <a:srcRect t="1592" b="1592"/>
          <a:stretch/>
        </p:blipFill>
        <p:spPr>
          <a:xfrm>
            <a:off x="4267039" y="1921298"/>
            <a:ext cx="3657600" cy="2352514"/>
          </a:xfrm>
        </p:spPr>
      </p:pic>
      <p:pic>
        <p:nvPicPr>
          <p:cNvPr id="43" name="Picture Placeholder 42" descr="A boat on the water&#10;&#10;Description automatically generated">
            <a:extLst>
              <a:ext uri="{FF2B5EF4-FFF2-40B4-BE49-F238E27FC236}">
                <a16:creationId xmlns:a16="http://schemas.microsoft.com/office/drawing/2014/main" id="{5E87B590-880B-0BE9-CFB5-0E2BC3982725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 t="1758" b="1758"/>
          <a:stretch/>
        </p:blipFill>
        <p:spPr>
          <a:xfrm>
            <a:off x="8170766" y="1921298"/>
            <a:ext cx="3657600" cy="2352514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CC4F4AC-DBFD-5856-3B0C-95C799FD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932688"/>
          </a:xfrm>
        </p:spPr>
        <p:txBody>
          <a:bodyPr/>
          <a:lstStyle/>
          <a:p>
            <a:r>
              <a:rPr lang="en-US" dirty="0"/>
              <a:t>CONSIDERING AUDIENCE AND BRANDING</a:t>
            </a:r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463C2578-BDE4-A225-5BC5-FEC59C293009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217BC-26C9-2445-9FBE-B4500021FC39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58E8C"/>
                </a:solidFill>
                <a:effectLst/>
                <a:uLnTx/>
                <a:uFillTx/>
                <a:latin typeface="NimbusSanExt" pitchFamily="2" charset="77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58E8C"/>
              </a:solidFill>
              <a:effectLst/>
              <a:uLnTx/>
              <a:uFillTx/>
              <a:latin typeface="NimbusSanExt" pitchFamily="2" charset="77"/>
              <a:ea typeface="+mn-ea"/>
              <a:cs typeface="+mn-cs"/>
            </a:endParaRP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8CF7CD8F-1443-2F6D-6378-B7A98AFD3DF6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1604682" y="6462580"/>
            <a:ext cx="8910918" cy="26469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58E8C"/>
                </a:solidFill>
                <a:effectLst/>
                <a:uLnTx/>
                <a:uFillTx/>
                <a:latin typeface="NimbusSanExt" pitchFamily="2" charset="77"/>
                <a:ea typeface="+mn-ea"/>
                <a:cs typeface="+mn-cs"/>
              </a:rPr>
              <a:t>Sales collateral slides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6E48652-1831-9811-BA77-E995F1DF1C3E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9B429-51AD-EE4F-A04A-255FAEA4827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58E8C"/>
                </a:solidFill>
                <a:effectLst/>
                <a:uLnTx/>
                <a:uFillTx/>
                <a:latin typeface="NimbusSanEx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58E8C"/>
              </a:solidFill>
              <a:effectLst/>
              <a:uLnTx/>
              <a:uFillTx/>
              <a:latin typeface="NimbusSanEx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9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BCB9-EA12-10FE-1426-59BE19115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FF2F7B4-79C2-81CE-E208-981812B8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740239"/>
          </a:xfrm>
        </p:spPr>
        <p:txBody>
          <a:bodyPr/>
          <a:lstStyle/>
          <a:p>
            <a:r>
              <a:rPr lang="en-US" dirty="0">
                <a:latin typeface="NimbusSanExtLig"/>
              </a:rPr>
              <a:t>CONSIDERING SIZE OF OPPORTUNITY</a:t>
            </a:r>
            <a:endParaRPr lang="en-US" dirty="0"/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D2B56AFF-D386-F727-C27F-5E624530E1D8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14C217BC-26C9-2445-9FBE-B4500021FC39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9694BB7-727D-AD7F-CC5A-ACA7D8873436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903CECF4-59F6-8930-A66C-A6256578F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135769"/>
              </p:ext>
            </p:extLst>
          </p:nvPr>
        </p:nvGraphicFramePr>
        <p:xfrm>
          <a:off x="1682496" y="1790876"/>
          <a:ext cx="8412478" cy="2892938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1970833119"/>
                    </a:ext>
                  </a:extLst>
                </a:gridCol>
                <a:gridCol w="892735">
                  <a:extLst>
                    <a:ext uri="{9D8B030D-6E8A-4147-A177-3AD203B41FA5}">
                      <a16:colId xmlns:a16="http://schemas.microsoft.com/office/drawing/2014/main" val="1915371171"/>
                    </a:ext>
                  </a:extLst>
                </a:gridCol>
                <a:gridCol w="2873684">
                  <a:extLst>
                    <a:ext uri="{9D8B030D-6E8A-4147-A177-3AD203B41FA5}">
                      <a16:colId xmlns:a16="http://schemas.microsoft.com/office/drawing/2014/main" val="2007769967"/>
                    </a:ext>
                  </a:extLst>
                </a:gridCol>
                <a:gridCol w="2085739">
                  <a:extLst>
                    <a:ext uri="{9D8B030D-6E8A-4147-A177-3AD203B41FA5}">
                      <a16:colId xmlns:a16="http://schemas.microsoft.com/office/drawing/2014/main" val="784791638"/>
                    </a:ext>
                  </a:extLst>
                </a:gridCol>
              </a:tblGrid>
              <a:tr h="4859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 Market 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Share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Brand A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Brand B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12280"/>
                  </a:ext>
                </a:extLst>
              </a:tr>
              <a:tr h="323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Amazon.US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67%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      30,000,000.00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2,000,000.00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923782"/>
                  </a:ext>
                </a:extLst>
              </a:tr>
              <a:tr h="32333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leo" pitchFamily="2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leo" pitchFamily="2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leo" pitchFamily="2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leo" pitchFamily="2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125303"/>
                  </a:ext>
                </a:extLst>
              </a:tr>
              <a:tr h="466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Projected Opportunity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Brand A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Brand B</a:t>
                      </a:r>
                    </a:p>
                  </a:txBody>
                  <a:tcPr marL="4763" marR="4763" marT="47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001738"/>
                  </a:ext>
                </a:extLst>
              </a:tr>
              <a:tr h="323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Amazon.EU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13%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        5,625,000.00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375,000.00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4579847"/>
                  </a:ext>
                </a:extLst>
              </a:tr>
              <a:tr h="323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Amazon.JP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4%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        1,950,000.00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130,000.00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1710"/>
                  </a:ext>
                </a:extLst>
              </a:tr>
              <a:tr h="323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Walmart.com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14%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        6,375,000.00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425,000.00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4843705"/>
                  </a:ext>
                </a:extLst>
              </a:tr>
              <a:tr h="3233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Target.com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2%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           750,000.00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$        50,000.00 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919522"/>
                  </a:ext>
                </a:extLst>
              </a:tr>
            </a:tbl>
          </a:graphicData>
        </a:graphic>
      </p:graphicFrame>
      <p:sp>
        <p:nvSpPr>
          <p:cNvPr id="30" name="Title 14">
            <a:extLst>
              <a:ext uri="{FF2B5EF4-FFF2-40B4-BE49-F238E27FC236}">
                <a16:creationId xmlns:a16="http://schemas.microsoft.com/office/drawing/2014/main" id="{2E46E799-A580-ACB8-6AFF-717B105AD491}"/>
              </a:ext>
            </a:extLst>
          </p:cNvPr>
          <p:cNvSpPr txBox="1">
            <a:spLocks/>
          </p:cNvSpPr>
          <p:nvPr/>
        </p:nvSpPr>
        <p:spPr>
          <a:xfrm>
            <a:off x="2587751" y="5117592"/>
            <a:ext cx="6601968" cy="890016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NimbusSanExtLig" panose="00000400000000000000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NimbusSanExtLig"/>
              </a:rPr>
              <a:t>Brands who are still scaling on Amazon US need to be selective in where money and time are invested.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15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8604-100F-5E13-B2C1-2DB71BDAF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44EA5D2-3CDA-E72E-99AA-6858AFC81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6616" y="3269713"/>
            <a:ext cx="2286000" cy="644582"/>
          </a:xfrm>
        </p:spPr>
        <p:txBody>
          <a:bodyPr/>
          <a:lstStyle/>
          <a:p>
            <a:r>
              <a:rPr lang="en-US" dirty="0"/>
              <a:t>FBA EXPORTS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0B003A7-A481-9BDB-0729-955345DFF0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54571" y="3946279"/>
            <a:ext cx="3681926" cy="1721167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1100" dirty="0">
                <a:latin typeface="Aleo"/>
              </a:rPr>
              <a:t>If utilizing Vendor Central, Amazon automatically makes product available for export, or for purchase by other marketplaces.  This is controlled by Amazon and is often unknown to the brand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CA3C179-8F83-A1FE-B834-8910BA7CA7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6616" y="3946279"/>
            <a:ext cx="3043055" cy="1721167"/>
          </a:xfrm>
        </p:spPr>
        <p:txBody>
          <a:bodyPr>
            <a:noAutofit/>
          </a:bodyPr>
          <a:lstStyle/>
          <a:p>
            <a:r>
              <a:rPr lang="en-US" sz="1100" dirty="0"/>
              <a:t>Within Seller Central, brands can make products available to select international markets while Amazon manages importation &amp; tax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80ADA0A-E8ED-C0D6-DF1A-00021D98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740239"/>
          </a:xfrm>
        </p:spPr>
        <p:txBody>
          <a:bodyPr/>
          <a:lstStyle/>
          <a:p>
            <a:r>
              <a:rPr lang="en-US" dirty="0">
                <a:latin typeface="NimbusSanExtLig"/>
              </a:rPr>
              <a:t>EASY FIRST STEPS</a:t>
            </a:r>
            <a:endParaRPr lang="en-US" dirty="0"/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37700FB-F07F-C87C-95C6-E271B56E076E}"/>
              </a:ext>
            </a:extLst>
          </p:cNvPr>
          <p:cNvSpPr>
            <a:spLocks noGrp="1"/>
          </p:cNvSpPr>
          <p:nvPr>
            <p:ph type="dt" sz="half" idx="36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14C217BC-26C9-2445-9FBE-B4500021FC39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6D6522E5-81F0-0B51-4F7C-3E0B4811EBAE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 Placeholder 35">
            <a:extLst>
              <a:ext uri="{FF2B5EF4-FFF2-40B4-BE49-F238E27FC236}">
                <a16:creationId xmlns:a16="http://schemas.microsoft.com/office/drawing/2014/main" id="{36EF15D3-131D-9953-332C-D56BF8957E62}"/>
              </a:ext>
            </a:extLst>
          </p:cNvPr>
          <p:cNvSpPr txBox="1">
            <a:spLocks/>
          </p:cNvSpPr>
          <p:nvPr/>
        </p:nvSpPr>
        <p:spPr>
          <a:xfrm>
            <a:off x="3589229" y="3435081"/>
            <a:ext cx="3043055" cy="676566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NimbusSanEx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FBA REMOTE FULFILLMENT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5A72526A-63ED-E3B5-7694-3679E14DA021}"/>
              </a:ext>
            </a:extLst>
          </p:cNvPr>
          <p:cNvSpPr txBox="1">
            <a:spLocks/>
          </p:cNvSpPr>
          <p:nvPr/>
        </p:nvSpPr>
        <p:spPr>
          <a:xfrm>
            <a:off x="3589229" y="3946279"/>
            <a:ext cx="3043055" cy="826889"/>
          </a:xfrm>
          <a:prstGeom prst="rect">
            <a:avLst/>
          </a:prstGeom>
          <a:noFill/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Aleo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leo"/>
              </a:rPr>
              <a:t>If enrolled, allows FBA inventory from the US to fill orders for customers in CA and MX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034752-8320-4F18-3A19-4BCE2D03E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622" y="1465456"/>
            <a:ext cx="3571875" cy="1524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86180EB-37AE-F429-2C47-A4F6C5DF4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78897" y="3274292"/>
            <a:ext cx="3657600" cy="644582"/>
          </a:xfrm>
        </p:spPr>
        <p:txBody>
          <a:bodyPr/>
          <a:lstStyle/>
          <a:p>
            <a:r>
              <a:rPr lang="en-US" dirty="0"/>
              <a:t>VENDOR CENTRAL BRANDS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3F1B32-84E0-5681-685C-6B451360E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43" y="1913553"/>
            <a:ext cx="3043055" cy="15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39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04291-A449-8CCE-B029-05111EB0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87A1803-D2CD-17D8-1D31-DBD6D1437427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B10774B-7095-D5E5-87E0-AD25746338C7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8CB8004-1A2A-FB90-F979-6C5B39DD418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7B9D20-C631-55C7-FAC0-8B74324FE9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84C96DA-5239-5EBF-9AB6-D674E12A2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MARKETPLACES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2C63BE-270E-4B11-1BD9-84EDC8D89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Opportunities and Challenges of Individual Marketplaces</a:t>
            </a:r>
          </a:p>
        </p:txBody>
      </p:sp>
      <p:pic>
        <p:nvPicPr>
          <p:cNvPr id="3" name="Content Placeholder 29" descr="Bowls of ramen with eggs and vegetables&#10;&#10;Description automatically generated">
            <a:extLst>
              <a:ext uri="{FF2B5EF4-FFF2-40B4-BE49-F238E27FC236}">
                <a16:creationId xmlns:a16="http://schemas.microsoft.com/office/drawing/2014/main" id="{C120C10D-486D-2F97-02BC-95272C4110A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339" t="-320" r="-340" b="61182"/>
          <a:stretch/>
        </p:blipFill>
        <p:spPr>
          <a:xfrm>
            <a:off x="128882" y="3610964"/>
            <a:ext cx="6503618" cy="2703309"/>
          </a:xfrm>
          <a:prstGeom prst="roundRect">
            <a:avLst>
              <a:gd name="adj" fmla="val 9721"/>
            </a:avLst>
          </a:prstGeom>
        </p:spPr>
      </p:pic>
      <p:pic>
        <p:nvPicPr>
          <p:cNvPr id="5" name="Content Placeholder 29" descr="A dog running with a toy in its mouth&#10;&#10;Description automatically generated">
            <a:extLst>
              <a:ext uri="{FF2B5EF4-FFF2-40B4-BE49-F238E27FC236}">
                <a16:creationId xmlns:a16="http://schemas.microsoft.com/office/drawing/2014/main" id="{A3B90F38-ABDB-7AB9-562D-7D9330C13D2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619" t="10580" r="-619" b="5119"/>
          <a:stretch/>
        </p:blipFill>
        <p:spPr>
          <a:xfrm>
            <a:off x="6714944" y="3611138"/>
            <a:ext cx="5360629" cy="2729637"/>
          </a:xfrm>
          <a:prstGeom prst="roundRect">
            <a:avLst>
              <a:gd name="adj" fmla="val 9721"/>
            </a:avLst>
          </a:prstGeom>
        </p:spPr>
      </p:pic>
    </p:spTree>
    <p:extLst>
      <p:ext uri="{BB962C8B-B14F-4D97-AF65-F5344CB8AC3E}">
        <p14:creationId xmlns:p14="http://schemas.microsoft.com/office/powerpoint/2010/main" val="171246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056F2-A5C8-5173-9B9F-BECFA9AD4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937CD-9545-778E-EC00-9DB59381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A0082FC9-347D-0545-B8F6-55F4C6C721D1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F1D45718-5B52-F15D-41CC-2D63DCD2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603504"/>
          </a:xfrm>
        </p:spPr>
        <p:txBody>
          <a:bodyPr/>
          <a:lstStyle/>
          <a:p>
            <a:r>
              <a:rPr lang="en-US" dirty="0"/>
              <a:t>CONSIDERING MULTIPLE MARKETPLACES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5D4989-E9FA-3B03-B660-F76512965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244977"/>
              </p:ext>
            </p:extLst>
          </p:nvPr>
        </p:nvGraphicFramePr>
        <p:xfrm>
          <a:off x="350045" y="1383704"/>
          <a:ext cx="11491910" cy="4600427"/>
        </p:xfrm>
        <a:graphic>
          <a:graphicData uri="http://schemas.openxmlformats.org/drawingml/2006/table">
            <a:tbl>
              <a:tblPr/>
              <a:tblGrid>
                <a:gridCol w="2532826">
                  <a:extLst>
                    <a:ext uri="{9D8B030D-6E8A-4147-A177-3AD203B41FA5}">
                      <a16:colId xmlns:a16="http://schemas.microsoft.com/office/drawing/2014/main" val="508175925"/>
                    </a:ext>
                  </a:extLst>
                </a:gridCol>
                <a:gridCol w="2239771">
                  <a:extLst>
                    <a:ext uri="{9D8B030D-6E8A-4147-A177-3AD203B41FA5}">
                      <a16:colId xmlns:a16="http://schemas.microsoft.com/office/drawing/2014/main" val="2116403407"/>
                    </a:ext>
                  </a:extLst>
                </a:gridCol>
                <a:gridCol w="2239771">
                  <a:extLst>
                    <a:ext uri="{9D8B030D-6E8A-4147-A177-3AD203B41FA5}">
                      <a16:colId xmlns:a16="http://schemas.microsoft.com/office/drawing/2014/main" val="1204503340"/>
                    </a:ext>
                  </a:extLst>
                </a:gridCol>
                <a:gridCol w="2239771">
                  <a:extLst>
                    <a:ext uri="{9D8B030D-6E8A-4147-A177-3AD203B41FA5}">
                      <a16:colId xmlns:a16="http://schemas.microsoft.com/office/drawing/2014/main" val="1965105668"/>
                    </a:ext>
                  </a:extLst>
                </a:gridCol>
                <a:gridCol w="2239771">
                  <a:extLst>
                    <a:ext uri="{9D8B030D-6E8A-4147-A177-3AD203B41FA5}">
                      <a16:colId xmlns:a16="http://schemas.microsoft.com/office/drawing/2014/main" val="2742977679"/>
                    </a:ext>
                  </a:extLst>
                </a:gridCol>
              </a:tblGrid>
              <a:tr h="4202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Marketplace</a:t>
                      </a:r>
                    </a:p>
                  </a:txBody>
                  <a:tcPr marL="3925" marR="3925" marT="3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Expand If</a:t>
                      </a:r>
                    </a:p>
                  </a:txBody>
                  <a:tcPr marL="3925" marR="3925" marT="3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Avoid If</a:t>
                      </a:r>
                    </a:p>
                  </a:txBody>
                  <a:tcPr marL="3925" marR="3925" marT="3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Biggest Opportunity</a:t>
                      </a:r>
                    </a:p>
                  </a:txBody>
                  <a:tcPr marL="3925" marR="3925" marT="3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leo" pitchFamily="2" charset="0"/>
                        </a:rPr>
                        <a:t>Biggest Challenge</a:t>
                      </a:r>
                    </a:p>
                  </a:txBody>
                  <a:tcPr marL="3925" marR="3925" marT="39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318065"/>
                  </a:ext>
                </a:extLst>
              </a:tr>
              <a:tr h="1045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Walmart.com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have in-store placement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You're in the grocery or CPG Category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are a premium brand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aren't in Grocery or CPG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Growing with interesting ways to reach consumers not found on Amazon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Changing quickly and prone to errors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525104"/>
                  </a:ext>
                </a:extLst>
              </a:tr>
              <a:tr h="1045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Target.com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have in-store placement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You're in the home and household category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are not a branded product (generic)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are less than $10M in overall marketplace revenue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Curated assortment reduces competition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Very few sellers, invite only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75923"/>
                  </a:ext>
                </a:extLst>
              </a:tr>
              <a:tr h="1045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Amazon CA/MX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It's easy using Amazon programs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have a product popular in the market. 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have limited resources to manage marketplace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have low ASP items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Easy addition to current efforts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Generating volume to justify management expense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525171"/>
                  </a:ext>
                </a:extLst>
              </a:tr>
              <a:tr h="10450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Amazon International Markets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already have an international brand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have existing distribution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have limited resources to manage marketplace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You are not already selling inside EU and UK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Largest business segment on Amazon outside of US market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Growing rapidly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leo" pitchFamily="2" charset="0"/>
                        </a:rPr>
                        <a:t> - Cost and complexity to manager - each marketplace requires individual attention</a:t>
                      </a:r>
                    </a:p>
                  </a:txBody>
                  <a:tcPr marL="3925" marR="3925" marT="39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5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80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FCF4-0877-8EEE-47A1-D2CB3523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19" y="142310"/>
            <a:ext cx="11492484" cy="1474497"/>
          </a:xfrm>
        </p:spPr>
        <p:txBody>
          <a:bodyPr/>
          <a:lstStyle/>
          <a:p>
            <a:r>
              <a:rPr lang="en-US" dirty="0"/>
              <a:t>Interested in Learning More?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FA5EC-A1BF-4775-2605-4DE0B0C93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0291" y="2425681"/>
            <a:ext cx="5653918" cy="1998203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>
                <a:latin typeface="Aleo"/>
              </a:rPr>
              <a:t>Schedule a consultation via </a:t>
            </a:r>
            <a:r>
              <a:rPr lang="en-US" dirty="0">
                <a:solidFill>
                  <a:schemeClr val="accent3"/>
                </a:solidFill>
                <a:latin typeface="Ale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info@gobrandwoven.com</a:t>
            </a:r>
            <a:r>
              <a:rPr lang="en-US" dirty="0">
                <a:latin typeface="Aleo"/>
              </a:rPr>
              <a:t> </a:t>
            </a:r>
            <a:endParaRPr lang="en-US" dirty="0"/>
          </a:p>
          <a:p>
            <a:r>
              <a:rPr lang="en-US" dirty="0">
                <a:latin typeface="Aleo"/>
              </a:rPr>
              <a:t>or by scanning the QR code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2D0B7-FDFD-29E3-5C2C-08AEA86B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C6AA2-0E34-4814-A744-E3EBC3779C88}" type="datetime1">
              <a:rPr lang="en-US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845CF-AB30-631A-D9B7-E02E94D0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NimbusSanExt"/>
              </a:rPr>
              <a:t>gobrandwoven.com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43967-F635-B99B-8ADD-BD08AF62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B429-51AD-EE4F-A04A-255FAEA4827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Content Placeholder 2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11618CF-61F5-849A-08F0-4A189806F77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t="169" r="-848" b="633"/>
          <a:stretch/>
        </p:blipFill>
        <p:spPr>
          <a:xfrm>
            <a:off x="6997180" y="1922208"/>
            <a:ext cx="3259928" cy="3190679"/>
          </a:xfrm>
          <a:prstGeom prst="roundRect">
            <a:avLst>
              <a:gd name="adj" fmla="val 9721"/>
            </a:avLst>
          </a:prstGeom>
        </p:spPr>
      </p:pic>
    </p:spTree>
    <p:extLst>
      <p:ext uri="{BB962C8B-B14F-4D97-AF65-F5344CB8AC3E}">
        <p14:creationId xmlns:p14="http://schemas.microsoft.com/office/powerpoint/2010/main" val="195843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C7092-9E04-BDE6-3670-4BD1A4570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1C54E-131D-2F74-C1CD-C88C79BF9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19783" y="4065746"/>
            <a:ext cx="2751668" cy="452438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latin typeface="Aleo"/>
              </a:rPr>
              <a:t>www.gobrandwoven.com</a:t>
            </a:r>
          </a:p>
        </p:txBody>
      </p:sp>
    </p:spTree>
    <p:extLst>
      <p:ext uri="{BB962C8B-B14F-4D97-AF65-F5344CB8AC3E}">
        <p14:creationId xmlns:p14="http://schemas.microsoft.com/office/powerpoint/2010/main" val="262089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erson standing with his arms crossed&#10;&#10;Description automatically generated">
            <a:extLst>
              <a:ext uri="{FF2B5EF4-FFF2-40B4-BE49-F238E27FC236}">
                <a16:creationId xmlns:a16="http://schemas.microsoft.com/office/drawing/2014/main" id="{C10CDFC1-62B8-6CAF-138A-7EEC307A297A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21278" t="9901" b="29789"/>
          <a:stretch/>
        </p:blipFill>
        <p:spPr>
          <a:xfrm>
            <a:off x="7057926" y="1400090"/>
            <a:ext cx="4079466" cy="4688033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530769F-BEDD-2E48-B785-CABD663EDC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/>
              <a:t>18 Years experience working with large, premium brands </a:t>
            </a:r>
          </a:p>
          <a:p>
            <a:pPr marL="285750" indent="-285750">
              <a:buFontTx/>
              <a:buChar char="-"/>
            </a:pPr>
            <a:r>
              <a:rPr lang="en-US"/>
              <a:t>6 Years leading Brandwoven (Formerly Run AMZ)</a:t>
            </a:r>
          </a:p>
          <a:p>
            <a:pPr marL="285750" indent="-285750">
              <a:buFontTx/>
              <a:buChar char="-"/>
            </a:pPr>
            <a:r>
              <a:rPr lang="en-US"/>
              <a:t>Managed over $1.7B in collective consumer sales of sporting goods products across multiple channels</a:t>
            </a:r>
          </a:p>
          <a:p>
            <a:pPr marL="285750" indent="-285750">
              <a:buFontTx/>
              <a:buChar char="-"/>
            </a:pPr>
            <a:r>
              <a:rPr lang="en-US"/>
              <a:t>Experience in big box, specialty retail, 2-Step distribution and D2C channels</a:t>
            </a:r>
          </a:p>
          <a:p>
            <a:pPr marL="285750" indent="-285750">
              <a:buFontTx/>
              <a:buChar char="-"/>
            </a:pP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9F6DB-E8E1-3B88-EF3E-BF40AAFB138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6471EF29-5B2C-8942-81BA-8A0BC090C0B9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860583-CE9D-CFA4-742C-52D046B02A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604682" y="6462580"/>
            <a:ext cx="8910918" cy="26469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A688F-475F-297A-D5EC-1CFDC6DC58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40602F7-6DF8-63DA-8620-9CD4FF77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 GRAY – CEO of BRANDWOVEN</a:t>
            </a:r>
          </a:p>
        </p:txBody>
      </p:sp>
    </p:spTree>
    <p:extLst>
      <p:ext uri="{BB962C8B-B14F-4D97-AF65-F5344CB8AC3E}">
        <p14:creationId xmlns:p14="http://schemas.microsoft.com/office/powerpoint/2010/main" val="405722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623D7-3BDF-80D4-3918-882161F1908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8776" y="1400090"/>
            <a:ext cx="5640324" cy="4790398"/>
          </a:xfrm>
        </p:spPr>
        <p:txBody>
          <a:bodyPr vert="horz" lIns="182880" tIns="91440" rIns="182880" bIns="91440" rtlCol="0" anchor="t">
            <a:normAutofit/>
          </a:bodyPr>
          <a:lstStyle/>
          <a:p>
            <a:r>
              <a:rPr lang="en-US">
                <a:latin typeface="Aleo"/>
              </a:rPr>
              <a:t>Brandwoven is a full-service marketplace management agency dedicated to helping premium brands thrive on Amazon, Walmart.com, Target.com, and other online marketplaces. </a:t>
            </a:r>
          </a:p>
          <a:p>
            <a:br>
              <a:rPr lang="en-US"/>
            </a:br>
            <a:r>
              <a:rPr lang="en-US">
                <a:latin typeface="Aleo"/>
              </a:rPr>
              <a:t>Our services cover every corner of the digital marketplace including catalog management, digital merchandising, logistics, marketing, and more.</a:t>
            </a:r>
          </a:p>
          <a:p>
            <a:br>
              <a:rPr lang="en-US"/>
            </a:br>
            <a:r>
              <a:rPr lang="en-US">
                <a:latin typeface="Aleo"/>
              </a:rPr>
              <a:t>Our approach is consultative and we value long-term partnership and brand stewardship over everything else. </a:t>
            </a:r>
          </a:p>
          <a:p>
            <a:endParaRPr lang="en-US"/>
          </a:p>
          <a:p>
            <a:r>
              <a:rPr lang="en-US"/>
              <a:t>Learn more at </a:t>
            </a:r>
            <a:r>
              <a:rPr lang="en-US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www.gobrandwoven.com</a:t>
            </a:r>
            <a:r>
              <a:rPr lang="en-US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0CB3A-AE7F-FA17-5148-02DAE869F89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9072B7CF-C479-F747-A2FD-194AF3B8906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BA117-F698-2B9D-169B-44C86F28FF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BAC1D-D52E-84E0-3E44-B655BA8F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932688"/>
          </a:xfrm>
        </p:spPr>
        <p:txBody>
          <a:bodyPr/>
          <a:lstStyle/>
          <a:p>
            <a:r>
              <a:rPr lang="en-US"/>
              <a:t>ABOUT BRANDWOVEN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FD3B895-896C-C9A1-7C38-CC92372F8E70}"/>
              </a:ext>
            </a:extLst>
          </p:cNvPr>
          <p:cNvSpPr/>
          <p:nvPr/>
        </p:nvSpPr>
        <p:spPr>
          <a:xfrm>
            <a:off x="356616" y="1400089"/>
            <a:ext cx="2752344" cy="2331720"/>
          </a:xfrm>
          <a:prstGeom prst="roundRect">
            <a:avLst>
              <a:gd name="adj" fmla="val 7922"/>
            </a:avLst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tlCol="0" anchor="t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NimbusSanExtLig" pitchFamily="2" charset="77"/>
              </a:rPr>
              <a:t>28K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tx1"/>
                </a:solidFill>
              </a:rPr>
              <a:t>ASINS managed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378C059-8F73-DCF0-C201-BB5219363909}"/>
              </a:ext>
            </a:extLst>
          </p:cNvPr>
          <p:cNvSpPr/>
          <p:nvPr/>
        </p:nvSpPr>
        <p:spPr>
          <a:xfrm>
            <a:off x="3282696" y="1400089"/>
            <a:ext cx="2752344" cy="2331720"/>
          </a:xfrm>
          <a:prstGeom prst="roundRect">
            <a:avLst>
              <a:gd name="adj" fmla="val 7922"/>
            </a:avLst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tlCol="0" anchor="t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NimbusSanExtLig" pitchFamily="2" charset="77"/>
              </a:rPr>
              <a:t>$175M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Amazon sales managed per year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179F15A-61C1-9F3A-D10A-584C985C61B3}"/>
              </a:ext>
            </a:extLst>
          </p:cNvPr>
          <p:cNvSpPr/>
          <p:nvPr/>
        </p:nvSpPr>
        <p:spPr>
          <a:xfrm>
            <a:off x="356616" y="3858768"/>
            <a:ext cx="2752344" cy="2331720"/>
          </a:xfrm>
          <a:prstGeom prst="roundRect">
            <a:avLst>
              <a:gd name="adj" fmla="val 7922"/>
            </a:avLst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548640" rIns="91440" bIns="45720" rtlCol="0" anchor="t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NimbusSanExtLig" pitchFamily="2" charset="77"/>
              </a:rPr>
              <a:t>$16.8M</a:t>
            </a:r>
          </a:p>
          <a:p>
            <a:pPr algn="ctr"/>
            <a:r>
              <a:rPr lang="en-US" sz="1600">
                <a:solidFill>
                  <a:schemeClr val="tx1"/>
                </a:solidFill>
              </a:rPr>
              <a:t>Avg annual Amazon sales of Vendor Central brands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5F85FF-7116-5F0D-58FB-394C12ACD669}"/>
              </a:ext>
            </a:extLst>
          </p:cNvPr>
          <p:cNvSpPr/>
          <p:nvPr/>
        </p:nvSpPr>
        <p:spPr>
          <a:xfrm>
            <a:off x="3282696" y="3858768"/>
            <a:ext cx="2752344" cy="2331720"/>
          </a:xfrm>
          <a:prstGeom prst="roundRect">
            <a:avLst>
              <a:gd name="adj" fmla="val 7922"/>
            </a:avLst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tlCol="0" anchor="t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NimbusSanExtLig" pitchFamily="2" charset="77"/>
              </a:rPr>
              <a:t>32</a:t>
            </a:r>
          </a:p>
          <a:p>
            <a:pPr algn="ctr">
              <a:lnSpc>
                <a:spcPct val="150000"/>
              </a:lnSpc>
            </a:pPr>
            <a:r>
              <a:rPr lang="en-US" sz="1600">
                <a:solidFill>
                  <a:schemeClr val="tx1"/>
                </a:solidFill>
              </a:rPr>
              <a:t>Staff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7B97A1C-33A0-BA79-891F-7629B208B89F}"/>
              </a:ext>
            </a:extLst>
          </p:cNvPr>
          <p:cNvSpPr>
            <a:spLocks noChangeAspect="1"/>
          </p:cNvSpPr>
          <p:nvPr/>
        </p:nvSpPr>
        <p:spPr>
          <a:xfrm>
            <a:off x="1546681" y="1677114"/>
            <a:ext cx="364226" cy="365760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2AD8CF8-1A3E-4CBC-2479-1253FCE4F2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3069" y="1742752"/>
            <a:ext cx="171450" cy="228600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4EBFB11-7318-4099-4C07-30EC47A71F45}"/>
              </a:ext>
            </a:extLst>
          </p:cNvPr>
          <p:cNvSpPr>
            <a:spLocks noChangeAspect="1"/>
          </p:cNvSpPr>
          <p:nvPr/>
        </p:nvSpPr>
        <p:spPr>
          <a:xfrm>
            <a:off x="4476755" y="1677114"/>
            <a:ext cx="364226" cy="365760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8B6E9E49-8AE2-8325-6BA6-3D64CB4EBA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3143" y="1742752"/>
            <a:ext cx="171450" cy="22860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8BB9965C-19CB-48A9-D8F5-0B5536B1A9B4}"/>
              </a:ext>
            </a:extLst>
          </p:cNvPr>
          <p:cNvSpPr>
            <a:spLocks noChangeAspect="1"/>
          </p:cNvSpPr>
          <p:nvPr/>
        </p:nvSpPr>
        <p:spPr>
          <a:xfrm>
            <a:off x="1546681" y="4135642"/>
            <a:ext cx="364226" cy="365760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15F8A15-189B-CB0A-6B63-563FC6511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43069" y="4201280"/>
            <a:ext cx="171450" cy="22860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2821EB0-6F0E-C78B-A0CA-F3D87F568976}"/>
              </a:ext>
            </a:extLst>
          </p:cNvPr>
          <p:cNvSpPr>
            <a:spLocks noChangeAspect="1"/>
          </p:cNvSpPr>
          <p:nvPr/>
        </p:nvSpPr>
        <p:spPr>
          <a:xfrm>
            <a:off x="4476755" y="4135642"/>
            <a:ext cx="364226" cy="365760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FFC53F1D-6FE2-37F6-D71B-136FB280A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3143" y="4201280"/>
            <a:ext cx="1714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ECAD-BB26-D04C-2A60-906B0D574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1719072"/>
            <a:ext cx="11492484" cy="4462272"/>
          </a:xfrm>
          <a:prstGeom prst="roundRect">
            <a:avLst>
              <a:gd name="adj" fmla="val 0"/>
            </a:avLst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 dirty="0"/>
              <a:t>Global Market Opportunities</a:t>
            </a:r>
          </a:p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 dirty="0"/>
              <a:t>When to Expand Beyond Amazon.com</a:t>
            </a:r>
          </a:p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 dirty="0"/>
              <a:t>Easy First Steps</a:t>
            </a:r>
          </a:p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 dirty="0"/>
              <a:t>Strengths and Opportunity on Various Platforms</a:t>
            </a:r>
          </a:p>
          <a:p>
            <a:pPr marL="971550" lvl="1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 dirty="0"/>
              <a:t>Walmart.com</a:t>
            </a:r>
          </a:p>
          <a:p>
            <a:pPr marL="971550" lvl="1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 dirty="0"/>
              <a:t>Target.com</a:t>
            </a:r>
          </a:p>
          <a:p>
            <a:pPr marL="971550" lvl="1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 dirty="0"/>
              <a:t>Amazon CA/MX, EU, Japan and Australia</a:t>
            </a:r>
            <a:br>
              <a:rPr lang="en-US" dirty="0"/>
            </a:b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30813F-5047-6EB2-6B84-8D56817D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3173915C-9EEC-5A41-95F3-492C398AA198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6BC69-64CD-8D29-51DF-BBF1CB880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BAC1D-D52E-84E0-3E44-B655BA8F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932688"/>
          </a:xfrm>
        </p:spPr>
        <p:txBody>
          <a:bodyPr/>
          <a:lstStyle/>
          <a:p>
            <a:r>
              <a:rPr lang="en-US" dirty="0"/>
              <a:t>WHAT WE WILL COVER</a:t>
            </a:r>
          </a:p>
        </p:txBody>
      </p:sp>
    </p:spTree>
    <p:extLst>
      <p:ext uri="{BB962C8B-B14F-4D97-AF65-F5344CB8AC3E}">
        <p14:creationId xmlns:p14="http://schemas.microsoft.com/office/powerpoint/2010/main" val="418455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ECAD-BB26-D04C-2A60-906B0D574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6616" y="1464098"/>
            <a:ext cx="5638800" cy="358339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/>
              <a:t>Participants are muted and cameras turned off but feel free to ask questions</a:t>
            </a:r>
          </a:p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/>
              <a:t>Use Q&amp;A button at top right of screen at any time</a:t>
            </a:r>
          </a:p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/>
              <a:t>We will try to answer questions real-time but may elect to wait until end of presentation</a:t>
            </a:r>
          </a:p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/>
              <a:t>Presentation planned for 40-50 minutes</a:t>
            </a:r>
          </a:p>
          <a:p>
            <a:pPr marL="285750" indent="-285750">
              <a:lnSpc>
                <a:spcPct val="100000"/>
              </a:lnSpc>
              <a:buFont typeface="Aleo" pitchFamily="2" charset="0"/>
              <a:buChar char="−"/>
            </a:pPr>
            <a:r>
              <a:rPr lang="en-US"/>
              <a:t>Link to the webinar will be posted online within 48 hours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623D7-3BDF-80D4-3918-882161F1908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2613" y="4498057"/>
            <a:ext cx="7988782" cy="942924"/>
          </a:xfrm>
        </p:spPr>
        <p:txBody>
          <a:bodyPr vert="horz" lIns="182880" tIns="91440" rIns="182880" bIns="91440" rtlCol="0" anchor="t">
            <a:normAutofit/>
          </a:bodyPr>
          <a:lstStyle/>
          <a:p>
            <a:endParaRPr lang="en-US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0CB3A-AE7F-FA17-5148-02DAE869F89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9072B7CF-C479-F747-A2FD-194AF3B8906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BA117-F698-2B9D-169B-44C86F28FF4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BAC1D-D52E-84E0-3E44-B655BA8F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932688"/>
          </a:xfrm>
        </p:spPr>
        <p:txBody>
          <a:bodyPr/>
          <a:lstStyle/>
          <a:p>
            <a:r>
              <a:rPr lang="en-US"/>
              <a:t>FRAMEWORK</a:t>
            </a:r>
          </a:p>
        </p:txBody>
      </p:sp>
      <p:pic>
        <p:nvPicPr>
          <p:cNvPr id="9" name="Content Placeholder 2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EF496C96-DD68-187E-19FE-09CAEB7E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7" t="-2849" r="675" b="-1576"/>
          <a:stretch/>
        </p:blipFill>
        <p:spPr>
          <a:xfrm>
            <a:off x="536335" y="4615867"/>
            <a:ext cx="7702876" cy="685034"/>
          </a:xfrm>
          <a:prstGeom prst="roundRect">
            <a:avLst>
              <a:gd name="adj" fmla="val 3116"/>
            </a:avLst>
          </a:prstGeom>
          <a:solidFill>
            <a:schemeClr val="accent1"/>
          </a:solidFill>
          <a:ln>
            <a:solidFill>
              <a:srgbClr val="00435B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E521C44-90D5-9A1B-C01F-F7604968E858}"/>
              </a:ext>
            </a:extLst>
          </p:cNvPr>
          <p:cNvSpPr/>
          <p:nvPr/>
        </p:nvSpPr>
        <p:spPr>
          <a:xfrm>
            <a:off x="871870" y="4504138"/>
            <a:ext cx="1190065" cy="942925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9820-D88C-DCCD-A088-40F058E80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55482C-EB28-29CD-9B16-539258769634}"/>
              </a:ext>
            </a:extLst>
          </p:cNvPr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88EE1D7-96C7-8750-9020-135CD03F7D55}"/>
              </a:ext>
            </a:extLst>
          </p:cNvPr>
          <p:cNvSpPr>
            <a:spLocks noGrp="1"/>
          </p:cNvSpPr>
          <p:nvPr>
            <p:ph type="pic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6B0EC8-3FE9-E794-98FA-E4BF6C66ED4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097243B2-396C-D14A-93C7-0C98A09E845B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190525C-0C5D-3352-3ACD-ADEE494665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34D90B-40E0-04BE-0DBD-45AD3810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860674"/>
            <a:ext cx="11492484" cy="1474497"/>
          </a:xfrm>
        </p:spPr>
        <p:txBody>
          <a:bodyPr/>
          <a:lstStyle/>
          <a:p>
            <a:r>
              <a:rPr lang="en-US" dirty="0"/>
              <a:t>GLOBAL MARKETPLACE OPPORTUNITIES</a:t>
            </a:r>
          </a:p>
        </p:txBody>
      </p:sp>
      <p:pic>
        <p:nvPicPr>
          <p:cNvPr id="3" name="Content Placeholder 29" descr="A person standing on top of a car with a tent on top&#10;&#10;Description automatically generated">
            <a:extLst>
              <a:ext uri="{FF2B5EF4-FFF2-40B4-BE49-F238E27FC236}">
                <a16:creationId xmlns:a16="http://schemas.microsoft.com/office/drawing/2014/main" id="{B858F076-CF6E-B915-31A8-F0058B7520D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2515" t="15720" r="3095" b="17308"/>
          <a:stretch/>
        </p:blipFill>
        <p:spPr>
          <a:xfrm>
            <a:off x="128377" y="3611713"/>
            <a:ext cx="6492526" cy="2722444"/>
          </a:xfrm>
          <a:prstGeom prst="roundRect">
            <a:avLst>
              <a:gd name="adj" fmla="val 9721"/>
            </a:avLst>
          </a:prstGeom>
        </p:spPr>
      </p:pic>
      <p:pic>
        <p:nvPicPr>
          <p:cNvPr id="4" name="Content Placeholder 29" descr="A person standing in water with a fishing rod&#10;&#10;Description automatically generated">
            <a:extLst>
              <a:ext uri="{FF2B5EF4-FFF2-40B4-BE49-F238E27FC236}">
                <a16:creationId xmlns:a16="http://schemas.microsoft.com/office/drawing/2014/main" id="{31E8E07E-BD33-4A2C-314A-AED87B50946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039" t="7798" r="3413" b="14220"/>
          <a:stretch/>
        </p:blipFill>
        <p:spPr>
          <a:xfrm>
            <a:off x="6714944" y="3611138"/>
            <a:ext cx="5360609" cy="2726379"/>
          </a:xfrm>
          <a:prstGeom prst="roundRect">
            <a:avLst>
              <a:gd name="adj" fmla="val 9721"/>
            </a:avLst>
          </a:prstGeom>
        </p:spPr>
      </p:pic>
    </p:spTree>
    <p:extLst>
      <p:ext uri="{BB962C8B-B14F-4D97-AF65-F5344CB8AC3E}">
        <p14:creationId xmlns:p14="http://schemas.microsoft.com/office/powerpoint/2010/main" val="322559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F2359-333E-537C-0C08-2F543FE5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D0561-6369-B179-758E-03A7CF0D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A0082FC9-347D-0545-B8F6-55F4C6C721D1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A7DB4-484C-50A0-A7F1-61F6A5E14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474B7A7-0AA1-78DC-ED28-8AB3188D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603504"/>
          </a:xfrm>
        </p:spPr>
        <p:txBody>
          <a:bodyPr/>
          <a:lstStyle/>
          <a:p>
            <a:r>
              <a:rPr lang="en-US" dirty="0"/>
              <a:t>A WORLD OF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FF454-7C9B-18F9-37FA-D6EF021B2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68" y="1528791"/>
            <a:ext cx="6710680" cy="45297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CFFECA-201C-44DE-A51C-C4983135F215}"/>
              </a:ext>
            </a:extLst>
          </p:cNvPr>
          <p:cNvSpPr txBox="1"/>
          <p:nvPr/>
        </p:nvSpPr>
        <p:spPr>
          <a:xfrm>
            <a:off x="494448" y="4434840"/>
            <a:ext cx="1992720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E3CA8-C802-2AA0-5324-F8249E0C8138}"/>
              </a:ext>
            </a:extLst>
          </p:cNvPr>
          <p:cNvSpPr txBox="1"/>
          <p:nvPr/>
        </p:nvSpPr>
        <p:spPr>
          <a:xfrm>
            <a:off x="6599592" y="4093464"/>
            <a:ext cx="980784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10">
            <a:extLst>
              <a:ext uri="{FF2B5EF4-FFF2-40B4-BE49-F238E27FC236}">
                <a16:creationId xmlns:a16="http://schemas.microsoft.com/office/drawing/2014/main" id="{BA5D49AD-4ADE-50F6-2629-88936B5E8663}"/>
              </a:ext>
            </a:extLst>
          </p:cNvPr>
          <p:cNvSpPr txBox="1">
            <a:spLocks/>
          </p:cNvSpPr>
          <p:nvPr/>
        </p:nvSpPr>
        <p:spPr>
          <a:xfrm>
            <a:off x="8881528" y="1709928"/>
            <a:ext cx="2550504" cy="357678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NimbusSanExtLig" panose="00000400000000000000" pitchFamily="50" charset="0"/>
                <a:ea typeface="+mj-ea"/>
                <a:cs typeface="+mj-cs"/>
              </a:defRPr>
            </a:lvl1pPr>
          </a:lstStyle>
          <a:p>
            <a:r>
              <a:rPr lang="en-US" dirty="0"/>
              <a:t>OTHER MARKETS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C0438C-3946-D645-E353-1A622CFDAF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387" t="35723" r="1387" b="37509"/>
          <a:stretch/>
        </p:blipFill>
        <p:spPr>
          <a:xfrm>
            <a:off x="8312147" y="2773686"/>
            <a:ext cx="3689266" cy="6035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C118B3-A381-059F-DCCD-521DFACE39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8160" b="33360"/>
          <a:stretch/>
        </p:blipFill>
        <p:spPr>
          <a:xfrm>
            <a:off x="8728030" y="3726838"/>
            <a:ext cx="2857500" cy="813816"/>
          </a:xfrm>
          <a:prstGeom prst="rect">
            <a:avLst/>
          </a:prstGeom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B57299B8-A3CE-70CF-7952-8BE49B3512DA}"/>
              </a:ext>
            </a:extLst>
          </p:cNvPr>
          <p:cNvSpPr txBox="1">
            <a:spLocks/>
          </p:cNvSpPr>
          <p:nvPr/>
        </p:nvSpPr>
        <p:spPr>
          <a:xfrm>
            <a:off x="951648" y="5879661"/>
            <a:ext cx="2550504" cy="35767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NimbusSanExtLig" panose="00000400000000000000" pitchFamily="50" charset="0"/>
                <a:ea typeface="+mj-ea"/>
                <a:cs typeface="+mj-cs"/>
              </a:defRPr>
            </a:lvl1pPr>
          </a:lstStyle>
          <a:p>
            <a:r>
              <a:rPr lang="en-US" sz="800" dirty="0"/>
              <a:t>Source: NXT GROUP</a:t>
            </a:r>
          </a:p>
        </p:txBody>
      </p:sp>
    </p:spTree>
    <p:extLst>
      <p:ext uri="{BB962C8B-B14F-4D97-AF65-F5344CB8AC3E}">
        <p14:creationId xmlns:p14="http://schemas.microsoft.com/office/powerpoint/2010/main" val="127686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46220-F0BA-D74D-3337-C3BE7647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6616" y="6462580"/>
            <a:ext cx="1190065" cy="264691"/>
          </a:xfrm>
        </p:spPr>
        <p:txBody>
          <a:bodyPr/>
          <a:lstStyle/>
          <a:p>
            <a:fld id="{A0082FC9-347D-0545-B8F6-55F4C6C721D1}" type="datetime1">
              <a:rPr lang="en-US" smtClean="0"/>
              <a:pPr/>
              <a:t>2/6/2025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F714CA-6187-9AD9-299D-45C6144B8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87318" y="6462580"/>
            <a:ext cx="1261782" cy="264691"/>
          </a:xfrm>
        </p:spPr>
        <p:txBody>
          <a:bodyPr/>
          <a:lstStyle/>
          <a:p>
            <a:fld id="{2CF9B429-51AD-EE4F-A04A-255FAEA4827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9AD0EA4D-F185-48EA-D4CE-104A6B5F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301752"/>
            <a:ext cx="11492484" cy="603504"/>
          </a:xfrm>
        </p:spPr>
        <p:txBody>
          <a:bodyPr/>
          <a:lstStyle/>
          <a:p>
            <a:r>
              <a:rPr lang="en-US" dirty="0"/>
              <a:t>A WORLD OF OPTIONS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233E4-1822-6559-DA3F-876E069E7391}"/>
              </a:ext>
            </a:extLst>
          </p:cNvPr>
          <p:cNvSpPr txBox="1"/>
          <p:nvPr/>
        </p:nvSpPr>
        <p:spPr>
          <a:xfrm>
            <a:off x="494448" y="4434840"/>
            <a:ext cx="1992720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71FCE-9A62-9271-7998-422BC846081D}"/>
              </a:ext>
            </a:extLst>
          </p:cNvPr>
          <p:cNvSpPr txBox="1"/>
          <p:nvPr/>
        </p:nvSpPr>
        <p:spPr>
          <a:xfrm>
            <a:off x="6599592" y="4093464"/>
            <a:ext cx="980784" cy="5303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1585AB-C326-4FFE-684A-A1BBB8ED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904" y="1657453"/>
            <a:ext cx="6596104" cy="3996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C7AD17-32B5-B772-AAAB-D5B07BC680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160" b="33360"/>
          <a:stretch/>
        </p:blipFill>
        <p:spPr>
          <a:xfrm>
            <a:off x="7089984" y="5436464"/>
            <a:ext cx="697832" cy="1987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D3FCB7-675A-B62C-C872-3A8060E5A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368" y="5431536"/>
            <a:ext cx="1006000" cy="1646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83EF03-5772-965B-01EC-85BD7012D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736" y="5453039"/>
            <a:ext cx="487680" cy="1828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B22E56-C70B-E20B-9E21-9EEF822F7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112" y="5422152"/>
            <a:ext cx="347472" cy="1954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BDBE22-D98F-8DF4-EE6A-000D8083F6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25767"/>
          <a:stretch/>
        </p:blipFill>
        <p:spPr>
          <a:xfrm>
            <a:off x="6272624" y="5393603"/>
            <a:ext cx="502920" cy="2240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748FA1-5FE8-17A2-E7ED-34D9EEE1931C}"/>
              </a:ext>
            </a:extLst>
          </p:cNvPr>
          <p:cNvSpPr txBox="1"/>
          <p:nvPr/>
        </p:nvSpPr>
        <p:spPr>
          <a:xfrm>
            <a:off x="7964424" y="5416463"/>
            <a:ext cx="749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All Others</a:t>
            </a:r>
          </a:p>
        </p:txBody>
      </p:sp>
    </p:spTree>
    <p:extLst>
      <p:ext uri="{BB962C8B-B14F-4D97-AF65-F5344CB8AC3E}">
        <p14:creationId xmlns:p14="http://schemas.microsoft.com/office/powerpoint/2010/main" val="82088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80BBB-2B3A-3171-BCB6-5FF7A37C4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5D75D8-5189-F4A3-2F9D-2A8D12B0F8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662" y="1626781"/>
            <a:ext cx="3065746" cy="4577501"/>
          </a:xfrm>
        </p:spPr>
        <p:txBody>
          <a:bodyPr vert="horz" lIns="0" tIns="91440" rIns="0" bIns="182880" rtlCol="0"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Over 70% of Sales Occurring in US</a:t>
            </a:r>
            <a:br>
              <a:rPr lang="en-US" dirty="0"/>
            </a:br>
            <a:endParaRPr lang="en-US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leo"/>
              </a:rPr>
              <a:t>Germany Next Largest Market with &lt;7% of Sales</a:t>
            </a:r>
            <a:br>
              <a:rPr lang="en-US" dirty="0">
                <a:latin typeface="Aleo"/>
              </a:rPr>
            </a:br>
            <a:endParaRPr lang="en-US" dirty="0">
              <a:latin typeface="Aleo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leo"/>
              </a:rPr>
              <a:t>Over 180M Users in EU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4D318-C131-09F5-8A11-7DA7C8CF3B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7744" y="929741"/>
            <a:ext cx="3056792" cy="567892"/>
          </a:xfrm>
        </p:spPr>
        <p:txBody>
          <a:bodyPr>
            <a:noAutofit/>
          </a:bodyPr>
          <a:lstStyle/>
          <a:p>
            <a:r>
              <a:rPr lang="en-US" sz="1600" dirty="0"/>
              <a:t>KEY STATS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DCF8937-F788-E0D9-B60A-BBDC169BF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692" y="301752"/>
            <a:ext cx="8057578" cy="932688"/>
          </a:xfrm>
        </p:spPr>
        <p:txBody>
          <a:bodyPr>
            <a:normAutofit/>
          </a:bodyPr>
          <a:lstStyle/>
          <a:p>
            <a:r>
              <a:rPr lang="en-US" dirty="0"/>
              <a:t>Scale of Amazon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AC856-3344-83EC-8027-3B6CC3F3C24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6616" y="6462579"/>
            <a:ext cx="945183" cy="26469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243B2-396C-D14A-93C7-0C98A09E845B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58E8C"/>
                </a:solidFill>
                <a:effectLst/>
                <a:uLnTx/>
                <a:uFillTx/>
                <a:latin typeface="NimbusSanEx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2/6/2025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58E8C"/>
              </a:solidFill>
              <a:effectLst/>
              <a:uLnTx/>
              <a:uFillTx/>
              <a:latin typeface="NimbusSanEx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3DB6B-8E0D-6BF9-5CB4-5A7EF95DD97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932302" y="6462580"/>
            <a:ext cx="911967" cy="26469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F9B429-51AD-EE4F-A04A-255FAEA4827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58E8C"/>
                </a:solidFill>
                <a:effectLst/>
                <a:uLnTx/>
                <a:uFillTx/>
                <a:latin typeface="NimbusSanEx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58E8C"/>
              </a:solidFill>
              <a:effectLst/>
              <a:uLnTx/>
              <a:uFillTx/>
              <a:latin typeface="NimbusSanExt" pitchFamily="2" charset="77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801420-CA56-8B2E-1DED-00A354630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12" y="1234440"/>
            <a:ext cx="4886138" cy="48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77708"/>
      </p:ext>
    </p:extLst>
  </p:cSld>
  <p:clrMapOvr>
    <a:masterClrMapping/>
  </p:clrMapOvr>
</p:sld>
</file>

<file path=ppt/theme/theme1.xml><?xml version="1.0" encoding="utf-8"?>
<a:theme xmlns:a="http://schemas.openxmlformats.org/drawingml/2006/main" name="Sales Proposal">
  <a:themeElements>
    <a:clrScheme name="Brandwoven">
      <a:dk1>
        <a:srgbClr val="001D27"/>
      </a:dk1>
      <a:lt1>
        <a:srgbClr val="F9F9F6"/>
      </a:lt1>
      <a:dk2>
        <a:srgbClr val="958E8C"/>
      </a:dk2>
      <a:lt2>
        <a:srgbClr val="FFFFFF"/>
      </a:lt2>
      <a:accent1>
        <a:srgbClr val="0F5975"/>
      </a:accent1>
      <a:accent2>
        <a:srgbClr val="378C73"/>
      </a:accent2>
      <a:accent3>
        <a:srgbClr val="F1D337"/>
      </a:accent3>
      <a:accent4>
        <a:srgbClr val="F5683A"/>
      </a:accent4>
      <a:accent5>
        <a:srgbClr val="D8CFCB"/>
      </a:accent5>
      <a:accent6>
        <a:srgbClr val="ECE7E3"/>
      </a:accent6>
      <a:hlink>
        <a:srgbClr val="2E8068"/>
      </a:hlink>
      <a:folHlink>
        <a:srgbClr val="2E8068"/>
      </a:folHlink>
    </a:clrScheme>
    <a:fontScheme name="Brandwoven">
      <a:majorFont>
        <a:latin typeface="NimbusSanExt"/>
        <a:ea typeface=""/>
        <a:cs typeface=""/>
      </a:majorFont>
      <a:minorFont>
        <a:latin typeface="Al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binar">
  <a:themeElements>
    <a:clrScheme name="BrandWoven 1">
      <a:dk1>
        <a:srgbClr val="001D27"/>
      </a:dk1>
      <a:lt1>
        <a:srgbClr val="F9F9F6"/>
      </a:lt1>
      <a:dk2>
        <a:srgbClr val="958E8C"/>
      </a:dk2>
      <a:lt2>
        <a:srgbClr val="FFFFFF"/>
      </a:lt2>
      <a:accent1>
        <a:srgbClr val="0F5975"/>
      </a:accent1>
      <a:accent2>
        <a:srgbClr val="378C73"/>
      </a:accent2>
      <a:accent3>
        <a:srgbClr val="F1D337"/>
      </a:accent3>
      <a:accent4>
        <a:srgbClr val="F5683A"/>
      </a:accent4>
      <a:accent5>
        <a:srgbClr val="D8CFCB"/>
      </a:accent5>
      <a:accent6>
        <a:srgbClr val="ECE7E3"/>
      </a:accent6>
      <a:hlink>
        <a:srgbClr val="2E8068"/>
      </a:hlink>
      <a:folHlink>
        <a:srgbClr val="2E8068"/>
      </a:folHlink>
    </a:clrScheme>
    <a:fontScheme name="Brandwoven">
      <a:majorFont>
        <a:latin typeface="NimbusSanExt"/>
        <a:ea typeface=""/>
        <a:cs typeface=""/>
      </a:majorFont>
      <a:minorFont>
        <a:latin typeface="Ale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15A91E5006E45A9A95478A4E0B66A" ma:contentTypeVersion="14" ma:contentTypeDescription="Create a new document." ma:contentTypeScope="" ma:versionID="ab131d239030f5e90a97702a7144a44f">
  <xsd:schema xmlns:xsd="http://www.w3.org/2001/XMLSchema" xmlns:xs="http://www.w3.org/2001/XMLSchema" xmlns:p="http://schemas.microsoft.com/office/2006/metadata/properties" xmlns:ns3="9cb24c26-45d5-4fc4-981d-57d2222bcc16" xmlns:ns4="2c010c95-bd97-41d1-891b-a280b860fd74" targetNamespace="http://schemas.microsoft.com/office/2006/metadata/properties" ma:root="true" ma:fieldsID="27394aa0e9c7a4d44485544ffcdcff84" ns3:_="" ns4:_="">
    <xsd:import namespace="9cb24c26-45d5-4fc4-981d-57d2222bcc16"/>
    <xsd:import namespace="2c010c95-bd97-41d1-891b-a280b860fd7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24c26-45d5-4fc4-981d-57d2222bcc16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10c95-bd97-41d1-891b-a280b860fd74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cb24c26-45d5-4fc4-981d-57d2222bcc16" xsi:nil="true"/>
  </documentManagement>
</p:properties>
</file>

<file path=customXml/itemProps1.xml><?xml version="1.0" encoding="utf-8"?>
<ds:datastoreItem xmlns:ds="http://schemas.openxmlformats.org/officeDocument/2006/customXml" ds:itemID="{3B835F44-E866-4821-8307-F9DDFC374561}">
  <ds:schemaRefs>
    <ds:schemaRef ds:uri="2c010c95-bd97-41d1-891b-a280b860fd74"/>
    <ds:schemaRef ds:uri="9cb24c26-45d5-4fc4-981d-57d2222bcc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D1C4D6E-54B9-4102-9820-896EB4AF79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2F9F19-95EC-46F2-BC30-FF9A00238D99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9cb24c26-45d5-4fc4-981d-57d2222bcc16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c010c95-bd97-41d1-891b-a280b860fd7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Brandwoven_Master</Template>
  <TotalTime>147</TotalTime>
  <Words>961</Words>
  <Application>Microsoft Office PowerPoint</Application>
  <PresentationFormat>Widescreen</PresentationFormat>
  <Paragraphs>207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Sales Proposal</vt:lpstr>
      <vt:lpstr>Webinar</vt:lpstr>
      <vt:lpstr>EXPANDING BEYOND AMAZON US</vt:lpstr>
      <vt:lpstr>CHRIS GRAY – CEO of BRANDWOVEN</vt:lpstr>
      <vt:lpstr>ABOUT BRANDWOVEN</vt:lpstr>
      <vt:lpstr>WHAT WE WILL COVER</vt:lpstr>
      <vt:lpstr>FRAMEWORK</vt:lpstr>
      <vt:lpstr>GLOBAL MARKETPLACE OPPORTUNITIES</vt:lpstr>
      <vt:lpstr>A WORLD OF OPTIONS</vt:lpstr>
      <vt:lpstr>A WORLD OF OPTIONS</vt:lpstr>
      <vt:lpstr>Scale of Amazon</vt:lpstr>
      <vt:lpstr>DECIDING HOW AND WHERE TO EXPAND</vt:lpstr>
      <vt:lpstr>DECISION POINTS</vt:lpstr>
      <vt:lpstr>CONSIDERING PRODUCTS &amp; COMPETITION</vt:lpstr>
      <vt:lpstr>CONSIDERING AUDIENCE AND BRANDING</vt:lpstr>
      <vt:lpstr>CONSIDERING SIZE OF OPPORTUNITY</vt:lpstr>
      <vt:lpstr>EASY FIRST STEPS</vt:lpstr>
      <vt:lpstr>MARKETPLACES</vt:lpstr>
      <vt:lpstr>CONSIDERING MULTIPLE MARKETPLACES</vt:lpstr>
      <vt:lpstr>Interested in Learning More?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August Wanner</dc:creator>
  <cp:lastModifiedBy>Chris Gray</cp:lastModifiedBy>
  <cp:revision>3</cp:revision>
  <dcterms:created xsi:type="dcterms:W3CDTF">2024-06-10T17:02:15Z</dcterms:created>
  <dcterms:modified xsi:type="dcterms:W3CDTF">2025-02-06T17:50:09Z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0x010100BDF15A91E5006E45A9A95478A4E0B66A</vt:lpwstr>
  </property>
  <property fmtid="{D5CDD505-2E9C-101B-9397-08002B2CF9AE}" pid="3" name="MediaServiceImageTags">
    <vt:lpwstr/>
  </property>
</Properties>
</file>